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58"/>
  </p:notesMasterIdLst>
  <p:sldIdLst>
    <p:sldId id="256" r:id="rId2"/>
    <p:sldId id="257" r:id="rId3"/>
    <p:sldId id="258" r:id="rId4"/>
    <p:sldId id="312" r:id="rId5"/>
    <p:sldId id="259" r:id="rId6"/>
    <p:sldId id="260" r:id="rId7"/>
    <p:sldId id="261" r:id="rId8"/>
    <p:sldId id="288" r:id="rId9"/>
    <p:sldId id="262" r:id="rId10"/>
    <p:sldId id="310" r:id="rId11"/>
    <p:sldId id="313" r:id="rId12"/>
    <p:sldId id="314" r:id="rId13"/>
    <p:sldId id="315" r:id="rId14"/>
    <p:sldId id="263" r:id="rId15"/>
    <p:sldId id="264" r:id="rId16"/>
    <p:sldId id="265" r:id="rId17"/>
    <p:sldId id="266" r:id="rId18"/>
    <p:sldId id="267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90" r:id="rId27"/>
    <p:sldId id="291" r:id="rId28"/>
    <p:sldId id="292" r:id="rId29"/>
    <p:sldId id="277" r:id="rId30"/>
    <p:sldId id="294" r:id="rId31"/>
    <p:sldId id="295" r:id="rId32"/>
    <p:sldId id="293" r:id="rId33"/>
    <p:sldId id="296" r:id="rId34"/>
    <p:sldId id="278" r:id="rId35"/>
    <p:sldId id="279" r:id="rId36"/>
    <p:sldId id="280" r:id="rId37"/>
    <p:sldId id="281" r:id="rId38"/>
    <p:sldId id="297" r:id="rId39"/>
    <p:sldId id="298" r:id="rId40"/>
    <p:sldId id="308" r:id="rId41"/>
    <p:sldId id="309" r:id="rId42"/>
    <p:sldId id="282" r:id="rId43"/>
    <p:sldId id="283" r:id="rId44"/>
    <p:sldId id="284" r:id="rId45"/>
    <p:sldId id="285" r:id="rId46"/>
    <p:sldId id="286" r:id="rId47"/>
    <p:sldId id="301" r:id="rId48"/>
    <p:sldId id="299" r:id="rId49"/>
    <p:sldId id="300" r:id="rId50"/>
    <p:sldId id="302" r:id="rId51"/>
    <p:sldId id="303" r:id="rId52"/>
    <p:sldId id="304" r:id="rId53"/>
    <p:sldId id="305" r:id="rId54"/>
    <p:sldId id="306" r:id="rId55"/>
    <p:sldId id="307" r:id="rId56"/>
    <p:sldId id="287" r:id="rId57"/>
  </p:sldIdLst>
  <p:sldSz cx="9144000" cy="5143500" type="screen16x9"/>
  <p:notesSz cx="6858000" cy="9144000"/>
  <p:embeddedFontLst>
    <p:embeddedFont>
      <p:font typeface="Barlow Semi Condensed Medium" panose="00000606000000000000" pitchFamily="2" charset="0"/>
      <p:regular r:id="rId59"/>
      <p:italic r:id="rId60"/>
    </p:embeddedFont>
    <p:embeddedFont>
      <p:font typeface="Lexend Deca" panose="020B0604020202020204" charset="0"/>
      <p:regular r:id="rId61"/>
      <p:bold r:id="rId62"/>
    </p:embeddedFont>
    <p:embeddedFont>
      <p:font typeface="Outfit" panose="020B0604020202020204" charset="0"/>
      <p:regular r:id="rId63"/>
      <p:bold r:id="rId6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65" roundtripDataSignature="AMtx7mj0k4U9izHQs/Q25rGd8GsNiqzjY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031E86D-A606-4A44-80B3-C22BF394D9A8}">
  <a:tblStyle styleId="{C031E86D-A606-4A44-80B3-C22BF394D9A8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7" d="100"/>
          <a:sy n="77" d="100"/>
        </p:scale>
        <p:origin x="980" y="6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5.fntdata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font" Target="fonts/font3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6.fntdata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.fntdata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2.fntdata"/><Relationship Id="rId65" Type="http://customschemas.google.com/relationships/presentationmetadata" Target="meta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9" name="Google Shape;52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90" name="Google Shape;590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29423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14" name="Google Shape;714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360600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14" name="Google Shape;714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24764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14" name="Google Shape;714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00550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76" name="Google Shape;676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14" name="Google Shape;714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27" name="Google Shape;727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39" name="Google Shape;739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47" name="Google Shape;747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68" name="Google Shape;768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2" name="Google Shape;56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78" name="Google Shape;778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01" name="Google Shape;801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18" name="Google Shape;818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1" name="Google Shape;841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7" name="Google Shape;847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53" name="Google Shape;853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53" name="Google Shape;853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19685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53" name="Google Shape;853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110756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53" name="Google Shape;853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5388022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59" name="Google Shape;859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9" name="Google Shape;569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59" name="Google Shape;859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212911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59" name="Google Shape;859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694847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59" name="Google Shape;859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583601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59" name="Google Shape;859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721739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5" name="Google Shape;865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71" name="Google Shape;87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77" name="Google Shape;877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83" name="Google Shape;883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83" name="Google Shape;883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40317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89" name="Google Shape;889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81209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90" name="Google Shape;590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8182667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89" name="Google Shape;889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073367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89" name="Google Shape;889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129843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89" name="Google Shape;889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5" name="Google Shape;895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01" name="Google Shape;901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07" name="Google Shape;907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13" name="Google Shape;913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13" name="Google Shape;913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587129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13" name="Google Shape;913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682458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13" name="Google Shape;913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0624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90" name="Google Shape;590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13" name="Google Shape;913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111921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13" name="Google Shape;913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38017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13" name="Google Shape;913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764993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90" name="Google Shape;590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8461063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13" name="Google Shape;913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2275125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13" name="Google Shape;913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2168956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9" name="Google Shape;919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2" name="Google Shape;60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25" name="Google Shape;625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4" name="Google Shape;654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19595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4" name="Google Shape;654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34"/>
          <p:cNvPicPr preferRelativeResize="0"/>
          <p:nvPr/>
        </p:nvPicPr>
        <p:blipFill rotWithShape="1">
          <a:blip r:embed="rId2">
            <a:alphaModFix amt="43000"/>
          </a:blip>
          <a:srcRect/>
          <a:stretch/>
        </p:blipFill>
        <p:spPr>
          <a:xfrm>
            <a:off x="0" y="-21981"/>
            <a:ext cx="9144003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" name="Google Shape;11;p34"/>
          <p:cNvGrpSpPr/>
          <p:nvPr/>
        </p:nvGrpSpPr>
        <p:grpSpPr>
          <a:xfrm>
            <a:off x="286963" y="222125"/>
            <a:ext cx="8570075" cy="4699200"/>
            <a:chOff x="286750" y="222125"/>
            <a:chExt cx="8570075" cy="4699200"/>
          </a:xfrm>
        </p:grpSpPr>
        <p:sp>
          <p:nvSpPr>
            <p:cNvPr id="12" name="Google Shape;12;p34"/>
            <p:cNvSpPr/>
            <p:nvPr/>
          </p:nvSpPr>
          <p:spPr>
            <a:xfrm>
              <a:off x="287325" y="222125"/>
              <a:ext cx="8569500" cy="4699200"/>
            </a:xfrm>
            <a:prstGeom prst="roundRect">
              <a:avLst>
                <a:gd name="adj" fmla="val 2251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3" name="Google Shape;13;p34"/>
            <p:cNvCxnSpPr/>
            <p:nvPr/>
          </p:nvCxnSpPr>
          <p:spPr>
            <a:xfrm>
              <a:off x="286750" y="439250"/>
              <a:ext cx="85680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14" name="Google Shape;14;p34"/>
            <p:cNvGrpSpPr/>
            <p:nvPr/>
          </p:nvGrpSpPr>
          <p:grpSpPr>
            <a:xfrm>
              <a:off x="426100" y="289975"/>
              <a:ext cx="8291950" cy="82650"/>
              <a:chOff x="386525" y="289975"/>
              <a:chExt cx="8291950" cy="82650"/>
            </a:xfrm>
          </p:grpSpPr>
          <p:grpSp>
            <p:nvGrpSpPr>
              <p:cNvPr id="15" name="Google Shape;15;p34"/>
              <p:cNvGrpSpPr/>
              <p:nvPr/>
            </p:nvGrpSpPr>
            <p:grpSpPr>
              <a:xfrm>
                <a:off x="386525" y="291325"/>
                <a:ext cx="362225" cy="81300"/>
                <a:chOff x="386525" y="291325"/>
                <a:chExt cx="362225" cy="81300"/>
              </a:xfrm>
            </p:grpSpPr>
            <p:sp>
              <p:nvSpPr>
                <p:cNvPr id="16" name="Google Shape;16;p34"/>
                <p:cNvSpPr/>
                <p:nvPr/>
              </p:nvSpPr>
              <p:spPr>
                <a:xfrm>
                  <a:off x="386525" y="291325"/>
                  <a:ext cx="81300" cy="81300"/>
                </a:xfrm>
                <a:prstGeom prst="ellipse">
                  <a:avLst/>
                </a:pr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" name="Google Shape;17;p34"/>
                <p:cNvSpPr/>
                <p:nvPr/>
              </p:nvSpPr>
              <p:spPr>
                <a:xfrm>
                  <a:off x="526988" y="291325"/>
                  <a:ext cx="81300" cy="813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" name="Google Shape;18;p34"/>
                <p:cNvSpPr/>
                <p:nvPr/>
              </p:nvSpPr>
              <p:spPr>
                <a:xfrm>
                  <a:off x="667450" y="291325"/>
                  <a:ext cx="81300" cy="813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19" name="Google Shape;19;p34"/>
              <p:cNvSpPr/>
              <p:nvPr/>
            </p:nvSpPr>
            <p:spPr>
              <a:xfrm>
                <a:off x="6642675" y="289975"/>
                <a:ext cx="2035800" cy="81300"/>
              </a:xfrm>
              <a:prstGeom prst="roundRect">
                <a:avLst>
                  <a:gd name="adj" fmla="val 32042"/>
                </a:avLst>
              </a:pr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0" name="Google Shape;20;p34"/>
          <p:cNvSpPr txBox="1">
            <a:spLocks noGrp="1"/>
          </p:cNvSpPr>
          <p:nvPr>
            <p:ph type="ctrTitle"/>
          </p:nvPr>
        </p:nvSpPr>
        <p:spPr>
          <a:xfrm>
            <a:off x="713225" y="539500"/>
            <a:ext cx="4695600" cy="22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1" name="Google Shape;21;p34"/>
          <p:cNvSpPr txBox="1">
            <a:spLocks noGrp="1"/>
          </p:cNvSpPr>
          <p:nvPr>
            <p:ph type="subTitle" idx="1"/>
          </p:nvPr>
        </p:nvSpPr>
        <p:spPr>
          <a:xfrm>
            <a:off x="713225" y="3995675"/>
            <a:ext cx="1927500" cy="6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2" name="Google Shape;22;p34"/>
          <p:cNvSpPr>
            <a:spLocks noGrp="1"/>
          </p:cNvSpPr>
          <p:nvPr>
            <p:ph type="pic" idx="2"/>
          </p:nvPr>
        </p:nvSpPr>
        <p:spPr>
          <a:xfrm>
            <a:off x="5622125" y="1548200"/>
            <a:ext cx="2991900" cy="29919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grpSp>
        <p:nvGrpSpPr>
          <p:cNvPr id="23" name="Google Shape;23;p34"/>
          <p:cNvGrpSpPr/>
          <p:nvPr/>
        </p:nvGrpSpPr>
        <p:grpSpPr>
          <a:xfrm>
            <a:off x="8464107" y="562827"/>
            <a:ext cx="258604" cy="1477935"/>
            <a:chOff x="8429725" y="539500"/>
            <a:chExt cx="258604" cy="1477935"/>
          </a:xfrm>
        </p:grpSpPr>
        <p:grpSp>
          <p:nvGrpSpPr>
            <p:cNvPr id="24" name="Google Shape;24;p34"/>
            <p:cNvGrpSpPr/>
            <p:nvPr/>
          </p:nvGrpSpPr>
          <p:grpSpPr>
            <a:xfrm>
              <a:off x="8429725" y="539500"/>
              <a:ext cx="258604" cy="258604"/>
              <a:chOff x="763075" y="3429325"/>
              <a:chExt cx="258604" cy="258604"/>
            </a:xfrm>
          </p:grpSpPr>
          <p:sp>
            <p:nvSpPr>
              <p:cNvPr id="25" name="Google Shape;25;p34"/>
              <p:cNvSpPr/>
              <p:nvPr/>
            </p:nvSpPr>
            <p:spPr>
              <a:xfrm>
                <a:off x="763075" y="3429325"/>
                <a:ext cx="55200" cy="55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" name="Google Shape;26;p34"/>
              <p:cNvSpPr/>
              <p:nvPr/>
            </p:nvSpPr>
            <p:spPr>
              <a:xfrm>
                <a:off x="864777" y="3429325"/>
                <a:ext cx="55200" cy="55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" name="Google Shape;27;p34"/>
              <p:cNvSpPr/>
              <p:nvPr/>
            </p:nvSpPr>
            <p:spPr>
              <a:xfrm>
                <a:off x="864777" y="3531027"/>
                <a:ext cx="55200" cy="55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" name="Google Shape;28;p34"/>
              <p:cNvSpPr/>
              <p:nvPr/>
            </p:nvSpPr>
            <p:spPr>
              <a:xfrm>
                <a:off x="966479" y="3429325"/>
                <a:ext cx="55200" cy="55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" name="Google Shape;29;p34"/>
              <p:cNvSpPr/>
              <p:nvPr/>
            </p:nvSpPr>
            <p:spPr>
              <a:xfrm>
                <a:off x="966479" y="3531027"/>
                <a:ext cx="55200" cy="55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" name="Google Shape;30;p34"/>
              <p:cNvSpPr/>
              <p:nvPr/>
            </p:nvSpPr>
            <p:spPr>
              <a:xfrm>
                <a:off x="966479" y="3632729"/>
                <a:ext cx="55200" cy="55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1" name="Google Shape;31;p34"/>
            <p:cNvGrpSpPr/>
            <p:nvPr/>
          </p:nvGrpSpPr>
          <p:grpSpPr>
            <a:xfrm>
              <a:off x="8559025" y="1711965"/>
              <a:ext cx="0" cy="305470"/>
              <a:chOff x="4030200" y="2882040"/>
              <a:chExt cx="0" cy="305470"/>
            </a:xfrm>
          </p:grpSpPr>
          <p:cxnSp>
            <p:nvCxnSpPr>
              <p:cNvPr id="32" name="Google Shape;32;p34"/>
              <p:cNvCxnSpPr/>
              <p:nvPr/>
            </p:nvCxnSpPr>
            <p:spPr>
              <a:xfrm>
                <a:off x="4030200" y="2882075"/>
                <a:ext cx="0" cy="305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33" name="Google Shape;33;p34"/>
              <p:cNvCxnSpPr/>
              <p:nvPr/>
            </p:nvCxnSpPr>
            <p:spPr>
              <a:xfrm>
                <a:off x="4030200" y="2882075"/>
                <a:ext cx="0" cy="305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34" name="Google Shape;34;p34"/>
              <p:cNvCxnSpPr/>
              <p:nvPr/>
            </p:nvCxnSpPr>
            <p:spPr>
              <a:xfrm>
                <a:off x="4030200" y="2882040"/>
                <a:ext cx="0" cy="30547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35" name="Google Shape;35;p34"/>
              <p:cNvCxnSpPr/>
              <p:nvPr/>
            </p:nvCxnSpPr>
            <p:spPr>
              <a:xfrm>
                <a:off x="4030200" y="2882040"/>
                <a:ext cx="0" cy="30547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</p:grpSp>
      <p:sp>
        <p:nvSpPr>
          <p:cNvPr id="36" name="Google Shape;36;p3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3"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43"/>
          <p:cNvPicPr preferRelativeResize="0"/>
          <p:nvPr/>
        </p:nvPicPr>
        <p:blipFill rotWithShape="1">
          <a:blip r:embed="rId2">
            <a:alphaModFix amt="43000"/>
          </a:blip>
          <a:srcRect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3" name="Google Shape;343;p43"/>
          <p:cNvGrpSpPr/>
          <p:nvPr/>
        </p:nvGrpSpPr>
        <p:grpSpPr>
          <a:xfrm>
            <a:off x="286963" y="222125"/>
            <a:ext cx="8570075" cy="4699200"/>
            <a:chOff x="286750" y="222125"/>
            <a:chExt cx="8570075" cy="4699200"/>
          </a:xfrm>
        </p:grpSpPr>
        <p:sp>
          <p:nvSpPr>
            <p:cNvPr id="344" name="Google Shape;344;p43"/>
            <p:cNvSpPr/>
            <p:nvPr/>
          </p:nvSpPr>
          <p:spPr>
            <a:xfrm>
              <a:off x="287325" y="222125"/>
              <a:ext cx="8569500" cy="4699200"/>
            </a:xfrm>
            <a:prstGeom prst="roundRect">
              <a:avLst>
                <a:gd name="adj" fmla="val 2251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45" name="Google Shape;345;p43"/>
            <p:cNvCxnSpPr/>
            <p:nvPr/>
          </p:nvCxnSpPr>
          <p:spPr>
            <a:xfrm>
              <a:off x="286750" y="439250"/>
              <a:ext cx="8568000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346" name="Google Shape;346;p43"/>
            <p:cNvGrpSpPr/>
            <p:nvPr/>
          </p:nvGrpSpPr>
          <p:grpSpPr>
            <a:xfrm>
              <a:off x="426100" y="289975"/>
              <a:ext cx="8291950" cy="82650"/>
              <a:chOff x="386525" y="289975"/>
              <a:chExt cx="8291950" cy="82650"/>
            </a:xfrm>
          </p:grpSpPr>
          <p:grpSp>
            <p:nvGrpSpPr>
              <p:cNvPr id="347" name="Google Shape;347;p43"/>
              <p:cNvGrpSpPr/>
              <p:nvPr/>
            </p:nvGrpSpPr>
            <p:grpSpPr>
              <a:xfrm>
                <a:off x="386525" y="291325"/>
                <a:ext cx="362225" cy="81300"/>
                <a:chOff x="386525" y="291325"/>
                <a:chExt cx="362225" cy="81300"/>
              </a:xfrm>
            </p:grpSpPr>
            <p:sp>
              <p:nvSpPr>
                <p:cNvPr id="348" name="Google Shape;348;p43"/>
                <p:cNvSpPr/>
                <p:nvPr/>
              </p:nvSpPr>
              <p:spPr>
                <a:xfrm>
                  <a:off x="386525" y="291325"/>
                  <a:ext cx="81300" cy="81300"/>
                </a:xfrm>
                <a:prstGeom prst="ellipse">
                  <a:avLst/>
                </a:prstGeom>
                <a:solidFill>
                  <a:schemeClr val="dk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49" name="Google Shape;349;p43"/>
                <p:cNvSpPr/>
                <p:nvPr/>
              </p:nvSpPr>
              <p:spPr>
                <a:xfrm>
                  <a:off x="526988" y="291325"/>
                  <a:ext cx="81300" cy="813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50" name="Google Shape;350;p43"/>
                <p:cNvSpPr/>
                <p:nvPr/>
              </p:nvSpPr>
              <p:spPr>
                <a:xfrm>
                  <a:off x="667450" y="291325"/>
                  <a:ext cx="81300" cy="813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351" name="Google Shape;351;p43"/>
              <p:cNvSpPr/>
              <p:nvPr/>
            </p:nvSpPr>
            <p:spPr>
              <a:xfrm>
                <a:off x="6642675" y="289975"/>
                <a:ext cx="2035800" cy="81300"/>
              </a:xfrm>
              <a:prstGeom prst="roundRect">
                <a:avLst>
                  <a:gd name="adj" fmla="val 32042"/>
                </a:avLst>
              </a:prstGeom>
              <a:solidFill>
                <a:schemeClr val="lt2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352" name="Google Shape;352;p43"/>
          <p:cNvGrpSpPr/>
          <p:nvPr/>
        </p:nvGrpSpPr>
        <p:grpSpPr>
          <a:xfrm>
            <a:off x="8583475" y="4517690"/>
            <a:ext cx="0" cy="305470"/>
            <a:chOff x="4030200" y="2882040"/>
            <a:chExt cx="0" cy="305470"/>
          </a:xfrm>
        </p:grpSpPr>
        <p:cxnSp>
          <p:nvCxnSpPr>
            <p:cNvPr id="353" name="Google Shape;353;p43"/>
            <p:cNvCxnSpPr/>
            <p:nvPr/>
          </p:nvCxnSpPr>
          <p:spPr>
            <a:xfrm>
              <a:off x="4030200" y="2882075"/>
              <a:ext cx="0" cy="305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4" name="Google Shape;354;p43"/>
            <p:cNvCxnSpPr/>
            <p:nvPr/>
          </p:nvCxnSpPr>
          <p:spPr>
            <a:xfrm>
              <a:off x="4030200" y="2882075"/>
              <a:ext cx="0" cy="305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5" name="Google Shape;355;p43"/>
            <p:cNvCxnSpPr/>
            <p:nvPr/>
          </p:nvCxnSpPr>
          <p:spPr>
            <a:xfrm>
              <a:off x="4030200" y="2882040"/>
              <a:ext cx="0" cy="30547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6" name="Google Shape;356;p43"/>
            <p:cNvCxnSpPr/>
            <p:nvPr/>
          </p:nvCxnSpPr>
          <p:spPr>
            <a:xfrm>
              <a:off x="4030200" y="2882040"/>
              <a:ext cx="0" cy="30547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357" name="Google Shape;357;p43"/>
          <p:cNvGrpSpPr/>
          <p:nvPr/>
        </p:nvGrpSpPr>
        <p:grpSpPr>
          <a:xfrm>
            <a:off x="-654628" y="831616"/>
            <a:ext cx="1869809" cy="1869809"/>
            <a:chOff x="3260800" y="2469225"/>
            <a:chExt cx="475500" cy="475500"/>
          </a:xfrm>
        </p:grpSpPr>
        <p:cxnSp>
          <p:nvCxnSpPr>
            <p:cNvPr id="358" name="Google Shape;358;p43"/>
            <p:cNvCxnSpPr/>
            <p:nvPr/>
          </p:nvCxnSpPr>
          <p:spPr>
            <a:xfrm>
              <a:off x="3500900" y="2469225"/>
              <a:ext cx="0" cy="475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9" name="Google Shape;359;p43"/>
            <p:cNvCxnSpPr/>
            <p:nvPr/>
          </p:nvCxnSpPr>
          <p:spPr>
            <a:xfrm>
              <a:off x="3428792" y="2486650"/>
              <a:ext cx="0" cy="4422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0" name="Google Shape;360;p43"/>
            <p:cNvCxnSpPr/>
            <p:nvPr/>
          </p:nvCxnSpPr>
          <p:spPr>
            <a:xfrm>
              <a:off x="3356683" y="2538860"/>
              <a:ext cx="0" cy="3363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1" name="Google Shape;361;p43"/>
            <p:cNvCxnSpPr/>
            <p:nvPr/>
          </p:nvCxnSpPr>
          <p:spPr>
            <a:xfrm>
              <a:off x="3284575" y="2608675"/>
              <a:ext cx="0" cy="1887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2" name="Google Shape;362;p43"/>
            <p:cNvCxnSpPr/>
            <p:nvPr/>
          </p:nvCxnSpPr>
          <p:spPr>
            <a:xfrm>
              <a:off x="3573008" y="2480300"/>
              <a:ext cx="0" cy="454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3" name="Google Shape;363;p43"/>
            <p:cNvCxnSpPr/>
            <p:nvPr/>
          </p:nvCxnSpPr>
          <p:spPr>
            <a:xfrm>
              <a:off x="3645117" y="2538860"/>
              <a:ext cx="0" cy="3363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4" name="Google Shape;364;p43"/>
            <p:cNvCxnSpPr/>
            <p:nvPr/>
          </p:nvCxnSpPr>
          <p:spPr>
            <a:xfrm>
              <a:off x="3717225" y="2622950"/>
              <a:ext cx="0" cy="166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5" name="Google Shape;365;p43"/>
            <p:cNvCxnSpPr/>
            <p:nvPr/>
          </p:nvCxnSpPr>
          <p:spPr>
            <a:xfrm>
              <a:off x="3385150" y="2500900"/>
              <a:ext cx="226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6" name="Google Shape;366;p43"/>
            <p:cNvCxnSpPr/>
            <p:nvPr/>
          </p:nvCxnSpPr>
          <p:spPr>
            <a:xfrm>
              <a:off x="3330435" y="2570104"/>
              <a:ext cx="336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7" name="Google Shape;367;p43"/>
            <p:cNvCxnSpPr/>
            <p:nvPr/>
          </p:nvCxnSpPr>
          <p:spPr>
            <a:xfrm>
              <a:off x="3282975" y="2639308"/>
              <a:ext cx="440700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8" name="Google Shape;368;p43"/>
            <p:cNvCxnSpPr/>
            <p:nvPr/>
          </p:nvCxnSpPr>
          <p:spPr>
            <a:xfrm>
              <a:off x="3260800" y="2708513"/>
              <a:ext cx="475500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9" name="Google Shape;369;p43"/>
            <p:cNvCxnSpPr/>
            <p:nvPr/>
          </p:nvCxnSpPr>
          <p:spPr>
            <a:xfrm>
              <a:off x="3281400" y="2777717"/>
              <a:ext cx="440700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0" name="Google Shape;370;p43"/>
            <p:cNvCxnSpPr/>
            <p:nvPr/>
          </p:nvCxnSpPr>
          <p:spPr>
            <a:xfrm>
              <a:off x="3330435" y="2846921"/>
              <a:ext cx="336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1" name="Google Shape;371;p43"/>
            <p:cNvCxnSpPr/>
            <p:nvPr/>
          </p:nvCxnSpPr>
          <p:spPr>
            <a:xfrm>
              <a:off x="3416100" y="2916125"/>
              <a:ext cx="163200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372" name="Google Shape;372;p4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4" name="Google Shape;374;p44"/>
          <p:cNvPicPr preferRelativeResize="0"/>
          <p:nvPr/>
        </p:nvPicPr>
        <p:blipFill rotWithShape="1">
          <a:blip r:embed="rId2">
            <a:alphaModFix amt="43000"/>
          </a:blip>
          <a:srcRect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5" name="Google Shape;375;p44"/>
          <p:cNvGrpSpPr/>
          <p:nvPr/>
        </p:nvGrpSpPr>
        <p:grpSpPr>
          <a:xfrm>
            <a:off x="286963" y="222125"/>
            <a:ext cx="8570075" cy="4699200"/>
            <a:chOff x="286750" y="222125"/>
            <a:chExt cx="8570075" cy="4699200"/>
          </a:xfrm>
        </p:grpSpPr>
        <p:sp>
          <p:nvSpPr>
            <p:cNvPr id="376" name="Google Shape;376;p44"/>
            <p:cNvSpPr/>
            <p:nvPr/>
          </p:nvSpPr>
          <p:spPr>
            <a:xfrm>
              <a:off x="287325" y="222125"/>
              <a:ext cx="8569500" cy="4699200"/>
            </a:xfrm>
            <a:prstGeom prst="roundRect">
              <a:avLst>
                <a:gd name="adj" fmla="val 2251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77" name="Google Shape;377;p44"/>
            <p:cNvCxnSpPr/>
            <p:nvPr/>
          </p:nvCxnSpPr>
          <p:spPr>
            <a:xfrm>
              <a:off x="286750" y="439250"/>
              <a:ext cx="85680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378" name="Google Shape;378;p44"/>
            <p:cNvGrpSpPr/>
            <p:nvPr/>
          </p:nvGrpSpPr>
          <p:grpSpPr>
            <a:xfrm>
              <a:off x="426100" y="289975"/>
              <a:ext cx="8291950" cy="82650"/>
              <a:chOff x="386525" y="289975"/>
              <a:chExt cx="8291950" cy="82650"/>
            </a:xfrm>
          </p:grpSpPr>
          <p:grpSp>
            <p:nvGrpSpPr>
              <p:cNvPr id="379" name="Google Shape;379;p44"/>
              <p:cNvGrpSpPr/>
              <p:nvPr/>
            </p:nvGrpSpPr>
            <p:grpSpPr>
              <a:xfrm>
                <a:off x="386525" y="291325"/>
                <a:ext cx="362225" cy="81300"/>
                <a:chOff x="386525" y="291325"/>
                <a:chExt cx="362225" cy="81300"/>
              </a:xfrm>
            </p:grpSpPr>
            <p:sp>
              <p:nvSpPr>
                <p:cNvPr id="380" name="Google Shape;380;p44"/>
                <p:cNvSpPr/>
                <p:nvPr/>
              </p:nvSpPr>
              <p:spPr>
                <a:xfrm>
                  <a:off x="386525" y="291325"/>
                  <a:ext cx="81300" cy="81300"/>
                </a:xfrm>
                <a:prstGeom prst="ellipse">
                  <a:avLst/>
                </a:pr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1" name="Google Shape;381;p44"/>
                <p:cNvSpPr/>
                <p:nvPr/>
              </p:nvSpPr>
              <p:spPr>
                <a:xfrm>
                  <a:off x="526988" y="291325"/>
                  <a:ext cx="81300" cy="813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2" name="Google Shape;382;p44"/>
                <p:cNvSpPr/>
                <p:nvPr/>
              </p:nvSpPr>
              <p:spPr>
                <a:xfrm>
                  <a:off x="667450" y="291325"/>
                  <a:ext cx="81300" cy="813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383" name="Google Shape;383;p44"/>
              <p:cNvSpPr/>
              <p:nvPr/>
            </p:nvSpPr>
            <p:spPr>
              <a:xfrm>
                <a:off x="6642675" y="289975"/>
                <a:ext cx="2035800" cy="81300"/>
              </a:xfrm>
              <a:prstGeom prst="roundRect">
                <a:avLst>
                  <a:gd name="adj" fmla="val 32042"/>
                </a:avLst>
              </a:pr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384" name="Google Shape;384;p44"/>
          <p:cNvSpPr txBox="1">
            <a:spLocks noGrp="1"/>
          </p:cNvSpPr>
          <p:nvPr>
            <p:ph type="title"/>
          </p:nvPr>
        </p:nvSpPr>
        <p:spPr>
          <a:xfrm>
            <a:off x="2118550" y="1194875"/>
            <a:ext cx="4906800" cy="27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grpSp>
        <p:nvGrpSpPr>
          <p:cNvPr id="385" name="Google Shape;385;p44"/>
          <p:cNvGrpSpPr/>
          <p:nvPr/>
        </p:nvGrpSpPr>
        <p:grpSpPr>
          <a:xfrm>
            <a:off x="7672949" y="2520409"/>
            <a:ext cx="1801622" cy="1801622"/>
            <a:chOff x="3260800" y="2469225"/>
            <a:chExt cx="475500" cy="475500"/>
          </a:xfrm>
        </p:grpSpPr>
        <p:cxnSp>
          <p:nvCxnSpPr>
            <p:cNvPr id="386" name="Google Shape;386;p44"/>
            <p:cNvCxnSpPr/>
            <p:nvPr/>
          </p:nvCxnSpPr>
          <p:spPr>
            <a:xfrm>
              <a:off x="3500900" y="2469225"/>
              <a:ext cx="0" cy="475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7" name="Google Shape;387;p44"/>
            <p:cNvCxnSpPr/>
            <p:nvPr/>
          </p:nvCxnSpPr>
          <p:spPr>
            <a:xfrm>
              <a:off x="3428792" y="2486650"/>
              <a:ext cx="0" cy="4422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8" name="Google Shape;388;p44"/>
            <p:cNvCxnSpPr/>
            <p:nvPr/>
          </p:nvCxnSpPr>
          <p:spPr>
            <a:xfrm>
              <a:off x="3356683" y="2538860"/>
              <a:ext cx="0" cy="336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89" name="Google Shape;389;p44"/>
            <p:cNvCxnSpPr/>
            <p:nvPr/>
          </p:nvCxnSpPr>
          <p:spPr>
            <a:xfrm>
              <a:off x="3284575" y="2608675"/>
              <a:ext cx="0" cy="188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0" name="Google Shape;390;p44"/>
            <p:cNvCxnSpPr/>
            <p:nvPr/>
          </p:nvCxnSpPr>
          <p:spPr>
            <a:xfrm>
              <a:off x="3573008" y="2480300"/>
              <a:ext cx="0" cy="4548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1" name="Google Shape;391;p44"/>
            <p:cNvCxnSpPr/>
            <p:nvPr/>
          </p:nvCxnSpPr>
          <p:spPr>
            <a:xfrm>
              <a:off x="3645117" y="2538860"/>
              <a:ext cx="0" cy="336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2" name="Google Shape;392;p44"/>
            <p:cNvCxnSpPr/>
            <p:nvPr/>
          </p:nvCxnSpPr>
          <p:spPr>
            <a:xfrm>
              <a:off x="3717225" y="2622950"/>
              <a:ext cx="0" cy="166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3" name="Google Shape;393;p44"/>
            <p:cNvCxnSpPr/>
            <p:nvPr/>
          </p:nvCxnSpPr>
          <p:spPr>
            <a:xfrm>
              <a:off x="3385150" y="2500900"/>
              <a:ext cx="226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4" name="Google Shape;394;p44"/>
            <p:cNvCxnSpPr/>
            <p:nvPr/>
          </p:nvCxnSpPr>
          <p:spPr>
            <a:xfrm>
              <a:off x="3330435" y="2570104"/>
              <a:ext cx="336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5" name="Google Shape;395;p44"/>
            <p:cNvCxnSpPr/>
            <p:nvPr/>
          </p:nvCxnSpPr>
          <p:spPr>
            <a:xfrm>
              <a:off x="3282975" y="2639308"/>
              <a:ext cx="4407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6" name="Google Shape;396;p44"/>
            <p:cNvCxnSpPr/>
            <p:nvPr/>
          </p:nvCxnSpPr>
          <p:spPr>
            <a:xfrm>
              <a:off x="3260800" y="2708513"/>
              <a:ext cx="4755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7" name="Google Shape;397;p44"/>
            <p:cNvCxnSpPr/>
            <p:nvPr/>
          </p:nvCxnSpPr>
          <p:spPr>
            <a:xfrm>
              <a:off x="3281400" y="2777717"/>
              <a:ext cx="4407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8" name="Google Shape;398;p44"/>
            <p:cNvCxnSpPr/>
            <p:nvPr/>
          </p:nvCxnSpPr>
          <p:spPr>
            <a:xfrm>
              <a:off x="3330435" y="2846921"/>
              <a:ext cx="336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99" name="Google Shape;399;p44"/>
            <p:cNvCxnSpPr/>
            <p:nvPr/>
          </p:nvCxnSpPr>
          <p:spPr>
            <a:xfrm>
              <a:off x="3416100" y="2916125"/>
              <a:ext cx="1632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400" name="Google Shape;400;p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888481" flipH="1">
            <a:off x="-243675" y="1218975"/>
            <a:ext cx="1169252" cy="213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01" name="Google Shape;401;p44"/>
          <p:cNvGrpSpPr/>
          <p:nvPr/>
        </p:nvGrpSpPr>
        <p:grpSpPr>
          <a:xfrm>
            <a:off x="488000" y="805640"/>
            <a:ext cx="8020725" cy="3892939"/>
            <a:chOff x="488000" y="805640"/>
            <a:chExt cx="8020725" cy="3892939"/>
          </a:xfrm>
        </p:grpSpPr>
        <p:grpSp>
          <p:nvGrpSpPr>
            <p:cNvPr id="402" name="Google Shape;402;p44"/>
            <p:cNvGrpSpPr/>
            <p:nvPr/>
          </p:nvGrpSpPr>
          <p:grpSpPr>
            <a:xfrm>
              <a:off x="8508725" y="805640"/>
              <a:ext cx="0" cy="305470"/>
              <a:chOff x="4030200" y="2882040"/>
              <a:chExt cx="0" cy="305470"/>
            </a:xfrm>
          </p:grpSpPr>
          <p:cxnSp>
            <p:nvCxnSpPr>
              <p:cNvPr id="403" name="Google Shape;403;p44"/>
              <p:cNvCxnSpPr/>
              <p:nvPr/>
            </p:nvCxnSpPr>
            <p:spPr>
              <a:xfrm>
                <a:off x="4030200" y="2882075"/>
                <a:ext cx="0" cy="305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404" name="Google Shape;404;p44"/>
              <p:cNvCxnSpPr/>
              <p:nvPr/>
            </p:nvCxnSpPr>
            <p:spPr>
              <a:xfrm>
                <a:off x="4030200" y="2882075"/>
                <a:ext cx="0" cy="305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405" name="Google Shape;405;p44"/>
              <p:cNvCxnSpPr/>
              <p:nvPr/>
            </p:nvCxnSpPr>
            <p:spPr>
              <a:xfrm>
                <a:off x="4030200" y="2882040"/>
                <a:ext cx="0" cy="30547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406" name="Google Shape;406;p44"/>
              <p:cNvCxnSpPr/>
              <p:nvPr/>
            </p:nvCxnSpPr>
            <p:spPr>
              <a:xfrm>
                <a:off x="4030200" y="2882040"/>
                <a:ext cx="0" cy="30547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07" name="Google Shape;407;p44"/>
            <p:cNvGrpSpPr/>
            <p:nvPr/>
          </p:nvGrpSpPr>
          <p:grpSpPr>
            <a:xfrm>
              <a:off x="488000" y="4439975"/>
              <a:ext cx="258604" cy="258604"/>
              <a:chOff x="763075" y="3429325"/>
              <a:chExt cx="258604" cy="258604"/>
            </a:xfrm>
          </p:grpSpPr>
          <p:sp>
            <p:nvSpPr>
              <p:cNvPr id="408" name="Google Shape;408;p44"/>
              <p:cNvSpPr/>
              <p:nvPr/>
            </p:nvSpPr>
            <p:spPr>
              <a:xfrm>
                <a:off x="763075" y="3429325"/>
                <a:ext cx="55200" cy="55200"/>
              </a:xfrm>
              <a:prstGeom prst="ellipse">
                <a:avLst/>
              </a:prstGeom>
              <a:solidFill>
                <a:srgbClr val="224C8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9" name="Google Shape;409;p44"/>
              <p:cNvSpPr/>
              <p:nvPr/>
            </p:nvSpPr>
            <p:spPr>
              <a:xfrm>
                <a:off x="763075" y="3531027"/>
                <a:ext cx="55200" cy="55200"/>
              </a:xfrm>
              <a:prstGeom prst="ellipse">
                <a:avLst/>
              </a:prstGeom>
              <a:solidFill>
                <a:srgbClr val="224C8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0" name="Google Shape;410;p44"/>
              <p:cNvSpPr/>
              <p:nvPr/>
            </p:nvSpPr>
            <p:spPr>
              <a:xfrm>
                <a:off x="763075" y="3632729"/>
                <a:ext cx="55200" cy="55200"/>
              </a:xfrm>
              <a:prstGeom prst="ellipse">
                <a:avLst/>
              </a:prstGeom>
              <a:solidFill>
                <a:srgbClr val="224C8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1" name="Google Shape;411;p44"/>
              <p:cNvSpPr/>
              <p:nvPr/>
            </p:nvSpPr>
            <p:spPr>
              <a:xfrm>
                <a:off x="864777" y="3429325"/>
                <a:ext cx="55200" cy="55200"/>
              </a:xfrm>
              <a:prstGeom prst="ellipse">
                <a:avLst/>
              </a:prstGeom>
              <a:solidFill>
                <a:srgbClr val="224C8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2" name="Google Shape;412;p44"/>
              <p:cNvSpPr/>
              <p:nvPr/>
            </p:nvSpPr>
            <p:spPr>
              <a:xfrm>
                <a:off x="864777" y="3531027"/>
                <a:ext cx="55200" cy="55200"/>
              </a:xfrm>
              <a:prstGeom prst="ellipse">
                <a:avLst/>
              </a:prstGeom>
              <a:solidFill>
                <a:srgbClr val="224C8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3" name="Google Shape;413;p44"/>
              <p:cNvSpPr/>
              <p:nvPr/>
            </p:nvSpPr>
            <p:spPr>
              <a:xfrm>
                <a:off x="864777" y="3632729"/>
                <a:ext cx="55200" cy="55200"/>
              </a:xfrm>
              <a:prstGeom prst="ellipse">
                <a:avLst/>
              </a:prstGeom>
              <a:solidFill>
                <a:srgbClr val="224C8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4" name="Google Shape;414;p44"/>
              <p:cNvSpPr/>
              <p:nvPr/>
            </p:nvSpPr>
            <p:spPr>
              <a:xfrm>
                <a:off x="966479" y="3429325"/>
                <a:ext cx="55200" cy="55200"/>
              </a:xfrm>
              <a:prstGeom prst="ellipse">
                <a:avLst/>
              </a:prstGeom>
              <a:solidFill>
                <a:srgbClr val="224C8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5" name="Google Shape;415;p44"/>
              <p:cNvSpPr/>
              <p:nvPr/>
            </p:nvSpPr>
            <p:spPr>
              <a:xfrm>
                <a:off x="966479" y="3531027"/>
                <a:ext cx="55200" cy="55200"/>
              </a:xfrm>
              <a:prstGeom prst="ellipse">
                <a:avLst/>
              </a:prstGeom>
              <a:solidFill>
                <a:srgbClr val="224C8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6" name="Google Shape;416;p44"/>
              <p:cNvSpPr/>
              <p:nvPr/>
            </p:nvSpPr>
            <p:spPr>
              <a:xfrm>
                <a:off x="966479" y="3632729"/>
                <a:ext cx="55200" cy="55200"/>
              </a:xfrm>
              <a:prstGeom prst="ellipse">
                <a:avLst/>
              </a:prstGeom>
              <a:solidFill>
                <a:srgbClr val="224C8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17" name="Google Shape;417;p4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" name="Google Shape;419;p45"/>
          <p:cNvPicPr preferRelativeResize="0"/>
          <p:nvPr/>
        </p:nvPicPr>
        <p:blipFill rotWithShape="1">
          <a:blip r:embed="rId2">
            <a:alphaModFix amt="43000"/>
          </a:blip>
          <a:srcRect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20" name="Google Shape;420;p45"/>
          <p:cNvGrpSpPr/>
          <p:nvPr/>
        </p:nvGrpSpPr>
        <p:grpSpPr>
          <a:xfrm>
            <a:off x="286963" y="222125"/>
            <a:ext cx="8570075" cy="4699200"/>
            <a:chOff x="286750" y="222125"/>
            <a:chExt cx="8570075" cy="4699200"/>
          </a:xfrm>
        </p:grpSpPr>
        <p:sp>
          <p:nvSpPr>
            <p:cNvPr id="421" name="Google Shape;421;p45"/>
            <p:cNvSpPr/>
            <p:nvPr/>
          </p:nvSpPr>
          <p:spPr>
            <a:xfrm>
              <a:off x="287325" y="222125"/>
              <a:ext cx="8569500" cy="4699200"/>
            </a:xfrm>
            <a:prstGeom prst="roundRect">
              <a:avLst>
                <a:gd name="adj" fmla="val 2251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22" name="Google Shape;422;p45"/>
            <p:cNvCxnSpPr/>
            <p:nvPr/>
          </p:nvCxnSpPr>
          <p:spPr>
            <a:xfrm>
              <a:off x="286750" y="439250"/>
              <a:ext cx="85680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423" name="Google Shape;423;p45"/>
            <p:cNvGrpSpPr/>
            <p:nvPr/>
          </p:nvGrpSpPr>
          <p:grpSpPr>
            <a:xfrm>
              <a:off x="426100" y="289975"/>
              <a:ext cx="8291950" cy="82650"/>
              <a:chOff x="386525" y="289975"/>
              <a:chExt cx="8291950" cy="82650"/>
            </a:xfrm>
          </p:grpSpPr>
          <p:grpSp>
            <p:nvGrpSpPr>
              <p:cNvPr id="424" name="Google Shape;424;p45"/>
              <p:cNvGrpSpPr/>
              <p:nvPr/>
            </p:nvGrpSpPr>
            <p:grpSpPr>
              <a:xfrm>
                <a:off x="386525" y="291325"/>
                <a:ext cx="362225" cy="81300"/>
                <a:chOff x="386525" y="291325"/>
                <a:chExt cx="362225" cy="81300"/>
              </a:xfrm>
            </p:grpSpPr>
            <p:sp>
              <p:nvSpPr>
                <p:cNvPr id="425" name="Google Shape;425;p45"/>
                <p:cNvSpPr/>
                <p:nvPr/>
              </p:nvSpPr>
              <p:spPr>
                <a:xfrm>
                  <a:off x="386525" y="291325"/>
                  <a:ext cx="81300" cy="81300"/>
                </a:xfrm>
                <a:prstGeom prst="ellipse">
                  <a:avLst/>
                </a:pr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6" name="Google Shape;426;p45"/>
                <p:cNvSpPr/>
                <p:nvPr/>
              </p:nvSpPr>
              <p:spPr>
                <a:xfrm>
                  <a:off x="526988" y="291325"/>
                  <a:ext cx="81300" cy="813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7" name="Google Shape;427;p45"/>
                <p:cNvSpPr/>
                <p:nvPr/>
              </p:nvSpPr>
              <p:spPr>
                <a:xfrm>
                  <a:off x="667450" y="291325"/>
                  <a:ext cx="81300" cy="813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428" name="Google Shape;428;p45"/>
              <p:cNvSpPr/>
              <p:nvPr/>
            </p:nvSpPr>
            <p:spPr>
              <a:xfrm>
                <a:off x="6642675" y="289975"/>
                <a:ext cx="2035800" cy="81300"/>
              </a:xfrm>
              <a:prstGeom prst="roundRect">
                <a:avLst>
                  <a:gd name="adj" fmla="val 32042"/>
                </a:avLst>
              </a:pr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29" name="Google Shape;429;p45"/>
          <p:cNvSpPr txBox="1">
            <a:spLocks noGrp="1"/>
          </p:cNvSpPr>
          <p:nvPr>
            <p:ph type="title"/>
          </p:nvPr>
        </p:nvSpPr>
        <p:spPr>
          <a:xfrm>
            <a:off x="2715525" y="1585338"/>
            <a:ext cx="3713100" cy="73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0" name="Google Shape;430;p45"/>
          <p:cNvSpPr txBox="1">
            <a:spLocks noGrp="1"/>
          </p:cNvSpPr>
          <p:nvPr>
            <p:ph type="subTitle" idx="1"/>
          </p:nvPr>
        </p:nvSpPr>
        <p:spPr>
          <a:xfrm>
            <a:off x="2715525" y="2323013"/>
            <a:ext cx="37131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grpSp>
        <p:nvGrpSpPr>
          <p:cNvPr id="431" name="Google Shape;431;p45"/>
          <p:cNvGrpSpPr/>
          <p:nvPr/>
        </p:nvGrpSpPr>
        <p:grpSpPr>
          <a:xfrm>
            <a:off x="633279" y="805640"/>
            <a:ext cx="8059538" cy="3976461"/>
            <a:chOff x="633279" y="805640"/>
            <a:chExt cx="8059538" cy="3976461"/>
          </a:xfrm>
        </p:grpSpPr>
        <p:grpSp>
          <p:nvGrpSpPr>
            <p:cNvPr id="432" name="Google Shape;432;p45"/>
            <p:cNvGrpSpPr/>
            <p:nvPr/>
          </p:nvGrpSpPr>
          <p:grpSpPr>
            <a:xfrm rot="10800000" flipH="1">
              <a:off x="8164742" y="4289639"/>
              <a:ext cx="528075" cy="492462"/>
              <a:chOff x="7983988" y="747438"/>
              <a:chExt cx="528075" cy="492462"/>
            </a:xfrm>
          </p:grpSpPr>
          <p:sp>
            <p:nvSpPr>
              <p:cNvPr id="433" name="Google Shape;433;p45"/>
              <p:cNvSpPr/>
              <p:nvPr/>
            </p:nvSpPr>
            <p:spPr>
              <a:xfrm>
                <a:off x="8430763" y="747438"/>
                <a:ext cx="81300" cy="81300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4" name="Google Shape;434;p45"/>
              <p:cNvSpPr/>
              <p:nvPr/>
            </p:nvSpPr>
            <p:spPr>
              <a:xfrm>
                <a:off x="8430763" y="953019"/>
                <a:ext cx="81300" cy="813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5" name="Google Shape;435;p45"/>
              <p:cNvSpPr/>
              <p:nvPr/>
            </p:nvSpPr>
            <p:spPr>
              <a:xfrm>
                <a:off x="8430763" y="1158600"/>
                <a:ext cx="81300" cy="813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6" name="Google Shape;436;p45"/>
              <p:cNvSpPr/>
              <p:nvPr/>
            </p:nvSpPr>
            <p:spPr>
              <a:xfrm>
                <a:off x="8207375" y="747438"/>
                <a:ext cx="81300" cy="813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7" name="Google Shape;437;p45"/>
              <p:cNvSpPr/>
              <p:nvPr/>
            </p:nvSpPr>
            <p:spPr>
              <a:xfrm>
                <a:off x="7983988" y="747438"/>
                <a:ext cx="81300" cy="813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8" name="Google Shape;438;p45"/>
              <p:cNvSpPr/>
              <p:nvPr/>
            </p:nvSpPr>
            <p:spPr>
              <a:xfrm>
                <a:off x="8207363" y="953025"/>
                <a:ext cx="81300" cy="813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39" name="Google Shape;439;p45"/>
            <p:cNvGrpSpPr/>
            <p:nvPr/>
          </p:nvGrpSpPr>
          <p:grpSpPr>
            <a:xfrm rot="10800000" flipH="1">
              <a:off x="633279" y="805640"/>
              <a:ext cx="0" cy="305470"/>
              <a:chOff x="4030200" y="2882040"/>
              <a:chExt cx="0" cy="305470"/>
            </a:xfrm>
          </p:grpSpPr>
          <p:cxnSp>
            <p:nvCxnSpPr>
              <p:cNvPr id="440" name="Google Shape;440;p45"/>
              <p:cNvCxnSpPr/>
              <p:nvPr/>
            </p:nvCxnSpPr>
            <p:spPr>
              <a:xfrm>
                <a:off x="4030200" y="2882075"/>
                <a:ext cx="0" cy="305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441" name="Google Shape;441;p45"/>
              <p:cNvCxnSpPr/>
              <p:nvPr/>
            </p:nvCxnSpPr>
            <p:spPr>
              <a:xfrm>
                <a:off x="4030200" y="2882075"/>
                <a:ext cx="0" cy="305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442" name="Google Shape;442;p45"/>
              <p:cNvCxnSpPr/>
              <p:nvPr/>
            </p:nvCxnSpPr>
            <p:spPr>
              <a:xfrm>
                <a:off x="4030200" y="2882040"/>
                <a:ext cx="0" cy="30547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443" name="Google Shape;443;p45"/>
              <p:cNvCxnSpPr/>
              <p:nvPr/>
            </p:nvCxnSpPr>
            <p:spPr>
              <a:xfrm>
                <a:off x="4030200" y="2882040"/>
                <a:ext cx="0" cy="30547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</p:grpSp>
      <p:grpSp>
        <p:nvGrpSpPr>
          <p:cNvPr id="444" name="Google Shape;444;p45"/>
          <p:cNvGrpSpPr/>
          <p:nvPr/>
        </p:nvGrpSpPr>
        <p:grpSpPr>
          <a:xfrm flipH="1">
            <a:off x="-243893" y="2863946"/>
            <a:ext cx="1071064" cy="1071064"/>
            <a:chOff x="3260800" y="2469225"/>
            <a:chExt cx="475500" cy="475500"/>
          </a:xfrm>
        </p:grpSpPr>
        <p:cxnSp>
          <p:nvCxnSpPr>
            <p:cNvPr id="445" name="Google Shape;445;p45"/>
            <p:cNvCxnSpPr/>
            <p:nvPr/>
          </p:nvCxnSpPr>
          <p:spPr>
            <a:xfrm>
              <a:off x="3500900" y="2469225"/>
              <a:ext cx="0" cy="475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6" name="Google Shape;446;p45"/>
            <p:cNvCxnSpPr/>
            <p:nvPr/>
          </p:nvCxnSpPr>
          <p:spPr>
            <a:xfrm>
              <a:off x="3428792" y="2486650"/>
              <a:ext cx="0" cy="4422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7" name="Google Shape;447;p45"/>
            <p:cNvCxnSpPr/>
            <p:nvPr/>
          </p:nvCxnSpPr>
          <p:spPr>
            <a:xfrm>
              <a:off x="3356683" y="2538860"/>
              <a:ext cx="0" cy="336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8" name="Google Shape;448;p45"/>
            <p:cNvCxnSpPr/>
            <p:nvPr/>
          </p:nvCxnSpPr>
          <p:spPr>
            <a:xfrm>
              <a:off x="3284575" y="2608675"/>
              <a:ext cx="0" cy="188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9" name="Google Shape;449;p45"/>
            <p:cNvCxnSpPr/>
            <p:nvPr/>
          </p:nvCxnSpPr>
          <p:spPr>
            <a:xfrm>
              <a:off x="3573008" y="2480300"/>
              <a:ext cx="0" cy="4548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50" name="Google Shape;450;p45"/>
            <p:cNvCxnSpPr/>
            <p:nvPr/>
          </p:nvCxnSpPr>
          <p:spPr>
            <a:xfrm>
              <a:off x="3645117" y="2538860"/>
              <a:ext cx="0" cy="336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51" name="Google Shape;451;p45"/>
            <p:cNvCxnSpPr/>
            <p:nvPr/>
          </p:nvCxnSpPr>
          <p:spPr>
            <a:xfrm>
              <a:off x="3717225" y="2622950"/>
              <a:ext cx="0" cy="166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52" name="Google Shape;452;p45"/>
            <p:cNvCxnSpPr/>
            <p:nvPr/>
          </p:nvCxnSpPr>
          <p:spPr>
            <a:xfrm>
              <a:off x="3385150" y="2500900"/>
              <a:ext cx="226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53" name="Google Shape;453;p45"/>
            <p:cNvCxnSpPr/>
            <p:nvPr/>
          </p:nvCxnSpPr>
          <p:spPr>
            <a:xfrm>
              <a:off x="3330435" y="2570104"/>
              <a:ext cx="336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54" name="Google Shape;454;p45"/>
            <p:cNvCxnSpPr/>
            <p:nvPr/>
          </p:nvCxnSpPr>
          <p:spPr>
            <a:xfrm>
              <a:off x="3282975" y="2639308"/>
              <a:ext cx="4407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55" name="Google Shape;455;p45"/>
            <p:cNvCxnSpPr/>
            <p:nvPr/>
          </p:nvCxnSpPr>
          <p:spPr>
            <a:xfrm>
              <a:off x="3260800" y="2708513"/>
              <a:ext cx="4755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56" name="Google Shape;456;p45"/>
            <p:cNvCxnSpPr/>
            <p:nvPr/>
          </p:nvCxnSpPr>
          <p:spPr>
            <a:xfrm>
              <a:off x="3281400" y="2777717"/>
              <a:ext cx="4407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57" name="Google Shape;457;p45"/>
            <p:cNvCxnSpPr/>
            <p:nvPr/>
          </p:nvCxnSpPr>
          <p:spPr>
            <a:xfrm>
              <a:off x="3330435" y="2846921"/>
              <a:ext cx="336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58" name="Google Shape;458;p45"/>
            <p:cNvCxnSpPr/>
            <p:nvPr/>
          </p:nvCxnSpPr>
          <p:spPr>
            <a:xfrm>
              <a:off x="3416100" y="2916125"/>
              <a:ext cx="1632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459" name="Google Shape;459;p4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46"/>
          <p:cNvSpPr>
            <a:spLocks noGrp="1"/>
          </p:cNvSpPr>
          <p:nvPr>
            <p:ph type="pic" idx="2"/>
          </p:nvPr>
        </p:nvSpPr>
        <p:spPr>
          <a:xfrm>
            <a:off x="-7275" y="-2425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462" name="Google Shape;462;p46"/>
          <p:cNvSpPr txBox="1">
            <a:spLocks noGrp="1"/>
          </p:cNvSpPr>
          <p:nvPr>
            <p:ph type="body" idx="1"/>
          </p:nvPr>
        </p:nvSpPr>
        <p:spPr>
          <a:xfrm>
            <a:off x="713225" y="4003475"/>
            <a:ext cx="5998800" cy="605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Font typeface="Outfit"/>
              <a:buNone/>
              <a:defRPr sz="3300" b="1">
                <a:latin typeface="Outfit"/>
                <a:ea typeface="Outfit"/>
                <a:cs typeface="Outfit"/>
                <a:sym typeface="Outfit"/>
              </a:defRPr>
            </a:lvl1pPr>
          </a:lstStyle>
          <a:p>
            <a:endParaRPr/>
          </a:p>
        </p:txBody>
      </p:sp>
      <p:sp>
        <p:nvSpPr>
          <p:cNvPr id="463" name="Google Shape;463;p4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latin typeface="Outfit"/>
                <a:ea typeface="Outfit"/>
                <a:cs typeface="Outfit"/>
                <a:sym typeface="Outfit"/>
              </a:defRPr>
            </a:lvl1pPr>
            <a:lvl2pPr lvl="1">
              <a:buNone/>
              <a:defRPr>
                <a:latin typeface="Outfit"/>
                <a:ea typeface="Outfit"/>
                <a:cs typeface="Outfit"/>
                <a:sym typeface="Outfit"/>
              </a:defRPr>
            </a:lvl2pPr>
            <a:lvl3pPr lvl="2">
              <a:buNone/>
              <a:defRPr>
                <a:latin typeface="Outfit"/>
                <a:ea typeface="Outfit"/>
                <a:cs typeface="Outfit"/>
                <a:sym typeface="Outfit"/>
              </a:defRPr>
            </a:lvl3pPr>
            <a:lvl4pPr lvl="3">
              <a:buNone/>
              <a:defRPr>
                <a:latin typeface="Outfit"/>
                <a:ea typeface="Outfit"/>
                <a:cs typeface="Outfit"/>
                <a:sym typeface="Outfit"/>
              </a:defRPr>
            </a:lvl4pPr>
            <a:lvl5pPr lvl="4">
              <a:buNone/>
              <a:defRPr>
                <a:latin typeface="Outfit"/>
                <a:ea typeface="Outfit"/>
                <a:cs typeface="Outfit"/>
                <a:sym typeface="Outfit"/>
              </a:defRPr>
            </a:lvl5pPr>
            <a:lvl6pPr lvl="5">
              <a:buNone/>
              <a:defRPr>
                <a:latin typeface="Outfit"/>
                <a:ea typeface="Outfit"/>
                <a:cs typeface="Outfit"/>
                <a:sym typeface="Outfit"/>
              </a:defRPr>
            </a:lvl6pPr>
            <a:lvl7pPr lvl="6">
              <a:buNone/>
              <a:defRPr>
                <a:latin typeface="Outfit"/>
                <a:ea typeface="Outfit"/>
                <a:cs typeface="Outfit"/>
                <a:sym typeface="Outfit"/>
              </a:defRPr>
            </a:lvl7pPr>
            <a:lvl8pPr lvl="7">
              <a:buNone/>
              <a:defRPr>
                <a:latin typeface="Outfit"/>
                <a:ea typeface="Outfit"/>
                <a:cs typeface="Outfit"/>
                <a:sym typeface="Outfit"/>
              </a:defRPr>
            </a:lvl8pPr>
            <a:lvl9pPr lvl="8">
              <a:buNone/>
              <a:defRPr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4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3_1"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7" name="Google Shape;467;p48"/>
          <p:cNvPicPr preferRelativeResize="0"/>
          <p:nvPr/>
        </p:nvPicPr>
        <p:blipFill rotWithShape="1">
          <a:blip r:embed="rId2">
            <a:alphaModFix amt="43000"/>
          </a:blip>
          <a:srcRect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68" name="Google Shape;468;p48"/>
          <p:cNvGrpSpPr/>
          <p:nvPr/>
        </p:nvGrpSpPr>
        <p:grpSpPr>
          <a:xfrm>
            <a:off x="286963" y="222125"/>
            <a:ext cx="8570075" cy="4699200"/>
            <a:chOff x="286750" y="222125"/>
            <a:chExt cx="8570075" cy="4699200"/>
          </a:xfrm>
        </p:grpSpPr>
        <p:sp>
          <p:nvSpPr>
            <p:cNvPr id="469" name="Google Shape;469;p48"/>
            <p:cNvSpPr/>
            <p:nvPr/>
          </p:nvSpPr>
          <p:spPr>
            <a:xfrm>
              <a:off x="287325" y="222125"/>
              <a:ext cx="8569500" cy="4699200"/>
            </a:xfrm>
            <a:prstGeom prst="roundRect">
              <a:avLst>
                <a:gd name="adj" fmla="val 2251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70" name="Google Shape;470;p48"/>
            <p:cNvCxnSpPr/>
            <p:nvPr/>
          </p:nvCxnSpPr>
          <p:spPr>
            <a:xfrm>
              <a:off x="286750" y="439250"/>
              <a:ext cx="85680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471" name="Google Shape;471;p48"/>
            <p:cNvGrpSpPr/>
            <p:nvPr/>
          </p:nvGrpSpPr>
          <p:grpSpPr>
            <a:xfrm>
              <a:off x="426100" y="289975"/>
              <a:ext cx="8291950" cy="82650"/>
              <a:chOff x="386525" y="289975"/>
              <a:chExt cx="8291950" cy="82650"/>
            </a:xfrm>
          </p:grpSpPr>
          <p:grpSp>
            <p:nvGrpSpPr>
              <p:cNvPr id="472" name="Google Shape;472;p48"/>
              <p:cNvGrpSpPr/>
              <p:nvPr/>
            </p:nvGrpSpPr>
            <p:grpSpPr>
              <a:xfrm>
                <a:off x="386525" y="291325"/>
                <a:ext cx="362225" cy="81300"/>
                <a:chOff x="386525" y="291325"/>
                <a:chExt cx="362225" cy="81300"/>
              </a:xfrm>
            </p:grpSpPr>
            <p:sp>
              <p:nvSpPr>
                <p:cNvPr id="473" name="Google Shape;473;p48"/>
                <p:cNvSpPr/>
                <p:nvPr/>
              </p:nvSpPr>
              <p:spPr>
                <a:xfrm>
                  <a:off x="386525" y="291325"/>
                  <a:ext cx="81300" cy="81300"/>
                </a:xfrm>
                <a:prstGeom prst="ellipse">
                  <a:avLst/>
                </a:pr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74" name="Google Shape;474;p48"/>
                <p:cNvSpPr/>
                <p:nvPr/>
              </p:nvSpPr>
              <p:spPr>
                <a:xfrm>
                  <a:off x="526988" y="291325"/>
                  <a:ext cx="81300" cy="813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75" name="Google Shape;475;p48"/>
                <p:cNvSpPr/>
                <p:nvPr/>
              </p:nvSpPr>
              <p:spPr>
                <a:xfrm>
                  <a:off x="667450" y="291325"/>
                  <a:ext cx="81300" cy="813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476" name="Google Shape;476;p48"/>
              <p:cNvSpPr/>
              <p:nvPr/>
            </p:nvSpPr>
            <p:spPr>
              <a:xfrm>
                <a:off x="6642675" y="289975"/>
                <a:ext cx="2035800" cy="81300"/>
              </a:xfrm>
              <a:prstGeom prst="roundRect">
                <a:avLst>
                  <a:gd name="adj" fmla="val 32042"/>
                </a:avLst>
              </a:pr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477" name="Google Shape;477;p48"/>
          <p:cNvGrpSpPr/>
          <p:nvPr/>
        </p:nvGrpSpPr>
        <p:grpSpPr>
          <a:xfrm>
            <a:off x="-429572" y="881667"/>
            <a:ext cx="9477643" cy="3218209"/>
            <a:chOff x="-429572" y="881667"/>
            <a:chExt cx="9477643" cy="3218209"/>
          </a:xfrm>
        </p:grpSpPr>
        <p:grpSp>
          <p:nvGrpSpPr>
            <p:cNvPr id="478" name="Google Shape;478;p48"/>
            <p:cNvGrpSpPr/>
            <p:nvPr/>
          </p:nvGrpSpPr>
          <p:grpSpPr>
            <a:xfrm>
              <a:off x="-429572" y="2680176"/>
              <a:ext cx="1419700" cy="1419700"/>
              <a:chOff x="3260800" y="2469225"/>
              <a:chExt cx="475500" cy="475500"/>
            </a:xfrm>
          </p:grpSpPr>
          <p:cxnSp>
            <p:nvCxnSpPr>
              <p:cNvPr id="479" name="Google Shape;479;p48"/>
              <p:cNvCxnSpPr/>
              <p:nvPr/>
            </p:nvCxnSpPr>
            <p:spPr>
              <a:xfrm>
                <a:off x="3500900" y="2469225"/>
                <a:ext cx="0" cy="475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480" name="Google Shape;480;p48"/>
              <p:cNvCxnSpPr/>
              <p:nvPr/>
            </p:nvCxnSpPr>
            <p:spPr>
              <a:xfrm>
                <a:off x="3428792" y="2486650"/>
                <a:ext cx="0" cy="442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481" name="Google Shape;481;p48"/>
              <p:cNvCxnSpPr/>
              <p:nvPr/>
            </p:nvCxnSpPr>
            <p:spPr>
              <a:xfrm>
                <a:off x="3356683" y="2538860"/>
                <a:ext cx="0" cy="336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482" name="Google Shape;482;p48"/>
              <p:cNvCxnSpPr/>
              <p:nvPr/>
            </p:nvCxnSpPr>
            <p:spPr>
              <a:xfrm>
                <a:off x="3284575" y="2608675"/>
                <a:ext cx="0" cy="188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483" name="Google Shape;483;p48"/>
              <p:cNvCxnSpPr/>
              <p:nvPr/>
            </p:nvCxnSpPr>
            <p:spPr>
              <a:xfrm>
                <a:off x="3573008" y="2480300"/>
                <a:ext cx="0" cy="454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484" name="Google Shape;484;p48"/>
              <p:cNvCxnSpPr/>
              <p:nvPr/>
            </p:nvCxnSpPr>
            <p:spPr>
              <a:xfrm>
                <a:off x="3645117" y="2538860"/>
                <a:ext cx="0" cy="336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485" name="Google Shape;485;p48"/>
              <p:cNvCxnSpPr/>
              <p:nvPr/>
            </p:nvCxnSpPr>
            <p:spPr>
              <a:xfrm>
                <a:off x="3717225" y="2622950"/>
                <a:ext cx="0" cy="166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486" name="Google Shape;486;p48"/>
              <p:cNvCxnSpPr/>
              <p:nvPr/>
            </p:nvCxnSpPr>
            <p:spPr>
              <a:xfrm>
                <a:off x="3385150" y="2500900"/>
                <a:ext cx="226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487" name="Google Shape;487;p48"/>
              <p:cNvCxnSpPr/>
              <p:nvPr/>
            </p:nvCxnSpPr>
            <p:spPr>
              <a:xfrm>
                <a:off x="3330435" y="2570104"/>
                <a:ext cx="33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488" name="Google Shape;488;p48"/>
              <p:cNvCxnSpPr/>
              <p:nvPr/>
            </p:nvCxnSpPr>
            <p:spPr>
              <a:xfrm>
                <a:off x="3282975" y="2639308"/>
                <a:ext cx="4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489" name="Google Shape;489;p48"/>
              <p:cNvCxnSpPr/>
              <p:nvPr/>
            </p:nvCxnSpPr>
            <p:spPr>
              <a:xfrm>
                <a:off x="3260800" y="2708513"/>
                <a:ext cx="4755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490" name="Google Shape;490;p48"/>
              <p:cNvCxnSpPr/>
              <p:nvPr/>
            </p:nvCxnSpPr>
            <p:spPr>
              <a:xfrm>
                <a:off x="3281400" y="2777717"/>
                <a:ext cx="4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491" name="Google Shape;491;p48"/>
              <p:cNvCxnSpPr/>
              <p:nvPr/>
            </p:nvCxnSpPr>
            <p:spPr>
              <a:xfrm>
                <a:off x="3330435" y="2846921"/>
                <a:ext cx="33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492" name="Google Shape;492;p48"/>
              <p:cNvCxnSpPr/>
              <p:nvPr/>
            </p:nvCxnSpPr>
            <p:spPr>
              <a:xfrm>
                <a:off x="3416100" y="2916125"/>
                <a:ext cx="163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93" name="Google Shape;493;p48"/>
            <p:cNvGrpSpPr/>
            <p:nvPr/>
          </p:nvGrpSpPr>
          <p:grpSpPr>
            <a:xfrm>
              <a:off x="8041913" y="881667"/>
              <a:ext cx="1006158" cy="1006158"/>
              <a:chOff x="3260800" y="2469225"/>
              <a:chExt cx="475500" cy="475500"/>
            </a:xfrm>
          </p:grpSpPr>
          <p:cxnSp>
            <p:nvCxnSpPr>
              <p:cNvPr id="494" name="Google Shape;494;p48"/>
              <p:cNvCxnSpPr/>
              <p:nvPr/>
            </p:nvCxnSpPr>
            <p:spPr>
              <a:xfrm>
                <a:off x="3500900" y="2469225"/>
                <a:ext cx="0" cy="475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495" name="Google Shape;495;p48"/>
              <p:cNvCxnSpPr/>
              <p:nvPr/>
            </p:nvCxnSpPr>
            <p:spPr>
              <a:xfrm>
                <a:off x="3428792" y="2486650"/>
                <a:ext cx="0" cy="442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496" name="Google Shape;496;p48"/>
              <p:cNvCxnSpPr/>
              <p:nvPr/>
            </p:nvCxnSpPr>
            <p:spPr>
              <a:xfrm>
                <a:off x="3356683" y="2538860"/>
                <a:ext cx="0" cy="336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497" name="Google Shape;497;p48"/>
              <p:cNvCxnSpPr/>
              <p:nvPr/>
            </p:nvCxnSpPr>
            <p:spPr>
              <a:xfrm>
                <a:off x="3284575" y="2608675"/>
                <a:ext cx="0" cy="188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498" name="Google Shape;498;p48"/>
              <p:cNvCxnSpPr/>
              <p:nvPr/>
            </p:nvCxnSpPr>
            <p:spPr>
              <a:xfrm>
                <a:off x="3573008" y="2480300"/>
                <a:ext cx="0" cy="454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499" name="Google Shape;499;p48"/>
              <p:cNvCxnSpPr/>
              <p:nvPr/>
            </p:nvCxnSpPr>
            <p:spPr>
              <a:xfrm>
                <a:off x="3645117" y="2538860"/>
                <a:ext cx="0" cy="336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500" name="Google Shape;500;p48"/>
              <p:cNvCxnSpPr/>
              <p:nvPr/>
            </p:nvCxnSpPr>
            <p:spPr>
              <a:xfrm>
                <a:off x="3717225" y="2622950"/>
                <a:ext cx="0" cy="166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501" name="Google Shape;501;p48"/>
              <p:cNvCxnSpPr/>
              <p:nvPr/>
            </p:nvCxnSpPr>
            <p:spPr>
              <a:xfrm>
                <a:off x="3385150" y="2500900"/>
                <a:ext cx="226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502" name="Google Shape;502;p48"/>
              <p:cNvCxnSpPr/>
              <p:nvPr/>
            </p:nvCxnSpPr>
            <p:spPr>
              <a:xfrm>
                <a:off x="3330435" y="2570104"/>
                <a:ext cx="33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503" name="Google Shape;503;p48"/>
              <p:cNvCxnSpPr/>
              <p:nvPr/>
            </p:nvCxnSpPr>
            <p:spPr>
              <a:xfrm>
                <a:off x="3282975" y="2639308"/>
                <a:ext cx="4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504" name="Google Shape;504;p48"/>
              <p:cNvCxnSpPr/>
              <p:nvPr/>
            </p:nvCxnSpPr>
            <p:spPr>
              <a:xfrm>
                <a:off x="3260800" y="2708513"/>
                <a:ext cx="4755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505" name="Google Shape;505;p48"/>
              <p:cNvCxnSpPr/>
              <p:nvPr/>
            </p:nvCxnSpPr>
            <p:spPr>
              <a:xfrm>
                <a:off x="3281400" y="2777717"/>
                <a:ext cx="4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506" name="Google Shape;506;p48"/>
              <p:cNvCxnSpPr/>
              <p:nvPr/>
            </p:nvCxnSpPr>
            <p:spPr>
              <a:xfrm>
                <a:off x="3330435" y="2846921"/>
                <a:ext cx="33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507" name="Google Shape;507;p48"/>
              <p:cNvCxnSpPr/>
              <p:nvPr/>
            </p:nvCxnSpPr>
            <p:spPr>
              <a:xfrm>
                <a:off x="3416100" y="2916125"/>
                <a:ext cx="163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</p:grpSp>
      <p:grpSp>
        <p:nvGrpSpPr>
          <p:cNvPr id="508" name="Google Shape;508;p48"/>
          <p:cNvGrpSpPr/>
          <p:nvPr/>
        </p:nvGrpSpPr>
        <p:grpSpPr>
          <a:xfrm>
            <a:off x="376200" y="539500"/>
            <a:ext cx="8356965" cy="4247804"/>
            <a:chOff x="376200" y="539500"/>
            <a:chExt cx="8356965" cy="4247804"/>
          </a:xfrm>
        </p:grpSpPr>
        <p:grpSp>
          <p:nvGrpSpPr>
            <p:cNvPr id="509" name="Google Shape;509;p48"/>
            <p:cNvGrpSpPr/>
            <p:nvPr/>
          </p:nvGrpSpPr>
          <p:grpSpPr>
            <a:xfrm>
              <a:off x="8474561" y="4528700"/>
              <a:ext cx="258604" cy="258604"/>
              <a:chOff x="763075" y="3429325"/>
              <a:chExt cx="258604" cy="258604"/>
            </a:xfrm>
          </p:grpSpPr>
          <p:sp>
            <p:nvSpPr>
              <p:cNvPr id="510" name="Google Shape;510;p48"/>
              <p:cNvSpPr/>
              <p:nvPr/>
            </p:nvSpPr>
            <p:spPr>
              <a:xfrm>
                <a:off x="763075" y="3429325"/>
                <a:ext cx="55200" cy="55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1" name="Google Shape;511;p48"/>
              <p:cNvSpPr/>
              <p:nvPr/>
            </p:nvSpPr>
            <p:spPr>
              <a:xfrm>
                <a:off x="763075" y="3531027"/>
                <a:ext cx="55200" cy="55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2" name="Google Shape;512;p48"/>
              <p:cNvSpPr/>
              <p:nvPr/>
            </p:nvSpPr>
            <p:spPr>
              <a:xfrm>
                <a:off x="763075" y="3632729"/>
                <a:ext cx="55200" cy="55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3" name="Google Shape;513;p48"/>
              <p:cNvSpPr/>
              <p:nvPr/>
            </p:nvSpPr>
            <p:spPr>
              <a:xfrm>
                <a:off x="864777" y="3429325"/>
                <a:ext cx="55200" cy="55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4" name="Google Shape;514;p48"/>
              <p:cNvSpPr/>
              <p:nvPr/>
            </p:nvSpPr>
            <p:spPr>
              <a:xfrm>
                <a:off x="864777" y="3531027"/>
                <a:ext cx="55200" cy="55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5" name="Google Shape;515;p48"/>
              <p:cNvSpPr/>
              <p:nvPr/>
            </p:nvSpPr>
            <p:spPr>
              <a:xfrm>
                <a:off x="864777" y="3632729"/>
                <a:ext cx="55200" cy="55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6" name="Google Shape;516;p48"/>
              <p:cNvSpPr/>
              <p:nvPr/>
            </p:nvSpPr>
            <p:spPr>
              <a:xfrm>
                <a:off x="966479" y="3429325"/>
                <a:ext cx="55200" cy="55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7" name="Google Shape;517;p48"/>
              <p:cNvSpPr/>
              <p:nvPr/>
            </p:nvSpPr>
            <p:spPr>
              <a:xfrm>
                <a:off x="966479" y="3531027"/>
                <a:ext cx="55200" cy="55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8" name="Google Shape;518;p48"/>
              <p:cNvSpPr/>
              <p:nvPr/>
            </p:nvSpPr>
            <p:spPr>
              <a:xfrm>
                <a:off x="966479" y="3632729"/>
                <a:ext cx="55200" cy="55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19" name="Google Shape;519;p48"/>
            <p:cNvGrpSpPr/>
            <p:nvPr/>
          </p:nvGrpSpPr>
          <p:grpSpPr>
            <a:xfrm flipH="1">
              <a:off x="376200" y="539500"/>
              <a:ext cx="258604" cy="258604"/>
              <a:chOff x="763075" y="3429325"/>
              <a:chExt cx="258604" cy="258604"/>
            </a:xfrm>
          </p:grpSpPr>
          <p:sp>
            <p:nvSpPr>
              <p:cNvPr id="520" name="Google Shape;520;p48"/>
              <p:cNvSpPr/>
              <p:nvPr/>
            </p:nvSpPr>
            <p:spPr>
              <a:xfrm>
                <a:off x="763075" y="3429325"/>
                <a:ext cx="55200" cy="55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1" name="Google Shape;521;p48"/>
              <p:cNvSpPr/>
              <p:nvPr/>
            </p:nvSpPr>
            <p:spPr>
              <a:xfrm>
                <a:off x="864777" y="3429325"/>
                <a:ext cx="55200" cy="55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2" name="Google Shape;522;p48"/>
              <p:cNvSpPr/>
              <p:nvPr/>
            </p:nvSpPr>
            <p:spPr>
              <a:xfrm>
                <a:off x="864777" y="3531027"/>
                <a:ext cx="55200" cy="55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3" name="Google Shape;523;p48"/>
              <p:cNvSpPr/>
              <p:nvPr/>
            </p:nvSpPr>
            <p:spPr>
              <a:xfrm>
                <a:off x="966479" y="3429325"/>
                <a:ext cx="55200" cy="55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4" name="Google Shape;524;p48"/>
              <p:cNvSpPr/>
              <p:nvPr/>
            </p:nvSpPr>
            <p:spPr>
              <a:xfrm>
                <a:off x="966479" y="3531027"/>
                <a:ext cx="55200" cy="55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5" name="Google Shape;525;p48"/>
              <p:cNvSpPr/>
              <p:nvPr/>
            </p:nvSpPr>
            <p:spPr>
              <a:xfrm>
                <a:off x="966479" y="3632729"/>
                <a:ext cx="55200" cy="55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26" name="Google Shape;526;p4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_AND_TWO_COLUMNS_1_1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35"/>
          <p:cNvPicPr preferRelativeResize="0"/>
          <p:nvPr/>
        </p:nvPicPr>
        <p:blipFill rotWithShape="1">
          <a:blip r:embed="rId2">
            <a:alphaModFix amt="43000"/>
          </a:blip>
          <a:srcRect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35"/>
          <p:cNvSpPr txBox="1">
            <a:spLocks noGrp="1"/>
          </p:cNvSpPr>
          <p:nvPr>
            <p:ph type="title"/>
          </p:nvPr>
        </p:nvSpPr>
        <p:spPr>
          <a:xfrm>
            <a:off x="713475" y="539500"/>
            <a:ext cx="7717200" cy="5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35"/>
          <p:cNvSpPr txBox="1">
            <a:spLocks noGrp="1"/>
          </p:cNvSpPr>
          <p:nvPr>
            <p:ph type="subTitle" idx="1"/>
          </p:nvPr>
        </p:nvSpPr>
        <p:spPr>
          <a:xfrm>
            <a:off x="713475" y="1316375"/>
            <a:ext cx="2678700" cy="44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utfit"/>
              <a:buNone/>
              <a:defRPr sz="2200" b="1">
                <a:latin typeface="Outfit"/>
                <a:ea typeface="Outfit"/>
                <a:cs typeface="Outfit"/>
                <a:sym typeface="Outfi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utfit"/>
              <a:buNone/>
              <a:defRPr sz="2400" b="1">
                <a:latin typeface="Outfit"/>
                <a:ea typeface="Outfit"/>
                <a:cs typeface="Outfit"/>
                <a:sym typeface="Outfi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utfit"/>
              <a:buNone/>
              <a:defRPr sz="2400" b="1">
                <a:latin typeface="Outfit"/>
                <a:ea typeface="Outfit"/>
                <a:cs typeface="Outfit"/>
                <a:sym typeface="Outfi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utfit"/>
              <a:buNone/>
              <a:defRPr sz="2400" b="1">
                <a:latin typeface="Outfit"/>
                <a:ea typeface="Outfit"/>
                <a:cs typeface="Outfit"/>
                <a:sym typeface="Outfi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utfit"/>
              <a:buNone/>
              <a:defRPr sz="2400" b="1">
                <a:latin typeface="Outfit"/>
                <a:ea typeface="Outfit"/>
                <a:cs typeface="Outfit"/>
                <a:sym typeface="Outfi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utfit"/>
              <a:buNone/>
              <a:defRPr sz="2400" b="1">
                <a:latin typeface="Outfit"/>
                <a:ea typeface="Outfit"/>
                <a:cs typeface="Outfit"/>
                <a:sym typeface="Outfi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utfit"/>
              <a:buNone/>
              <a:defRPr sz="2400" b="1">
                <a:latin typeface="Outfit"/>
                <a:ea typeface="Outfit"/>
                <a:cs typeface="Outfit"/>
                <a:sym typeface="Outfi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utfit"/>
              <a:buNone/>
              <a:defRPr sz="2400" b="1">
                <a:latin typeface="Outfit"/>
                <a:ea typeface="Outfit"/>
                <a:cs typeface="Outfit"/>
                <a:sym typeface="Outfi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utfit"/>
              <a:buNone/>
              <a:defRPr sz="2400"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endParaRPr/>
          </a:p>
        </p:txBody>
      </p:sp>
      <p:sp>
        <p:nvSpPr>
          <p:cNvPr id="41" name="Google Shape;41;p35"/>
          <p:cNvSpPr txBox="1">
            <a:spLocks noGrp="1"/>
          </p:cNvSpPr>
          <p:nvPr>
            <p:ph type="subTitle" idx="2"/>
          </p:nvPr>
        </p:nvSpPr>
        <p:spPr>
          <a:xfrm>
            <a:off x="713486" y="1688925"/>
            <a:ext cx="2678700" cy="128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35"/>
          <p:cNvSpPr txBox="1">
            <a:spLocks noGrp="1"/>
          </p:cNvSpPr>
          <p:nvPr>
            <p:ph type="subTitle" idx="3"/>
          </p:nvPr>
        </p:nvSpPr>
        <p:spPr>
          <a:xfrm>
            <a:off x="3462499" y="1316375"/>
            <a:ext cx="2678700" cy="44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utfit"/>
              <a:buNone/>
              <a:defRPr sz="2200" b="1">
                <a:latin typeface="Outfit"/>
                <a:ea typeface="Outfit"/>
                <a:cs typeface="Outfit"/>
                <a:sym typeface="Outfi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utfit"/>
              <a:buNone/>
              <a:defRPr sz="2400" b="1">
                <a:latin typeface="Outfit"/>
                <a:ea typeface="Outfit"/>
                <a:cs typeface="Outfit"/>
                <a:sym typeface="Outfi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utfit"/>
              <a:buNone/>
              <a:defRPr sz="2400" b="1">
                <a:latin typeface="Outfit"/>
                <a:ea typeface="Outfit"/>
                <a:cs typeface="Outfit"/>
                <a:sym typeface="Outfi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utfit"/>
              <a:buNone/>
              <a:defRPr sz="2400" b="1">
                <a:latin typeface="Outfit"/>
                <a:ea typeface="Outfit"/>
                <a:cs typeface="Outfit"/>
                <a:sym typeface="Outfi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utfit"/>
              <a:buNone/>
              <a:defRPr sz="2400" b="1">
                <a:latin typeface="Outfit"/>
                <a:ea typeface="Outfit"/>
                <a:cs typeface="Outfit"/>
                <a:sym typeface="Outfi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utfit"/>
              <a:buNone/>
              <a:defRPr sz="2400" b="1">
                <a:latin typeface="Outfit"/>
                <a:ea typeface="Outfit"/>
                <a:cs typeface="Outfit"/>
                <a:sym typeface="Outfi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utfit"/>
              <a:buNone/>
              <a:defRPr sz="2400" b="1">
                <a:latin typeface="Outfit"/>
                <a:ea typeface="Outfit"/>
                <a:cs typeface="Outfit"/>
                <a:sym typeface="Outfi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utfit"/>
              <a:buNone/>
              <a:defRPr sz="2400" b="1">
                <a:latin typeface="Outfit"/>
                <a:ea typeface="Outfit"/>
                <a:cs typeface="Outfit"/>
                <a:sym typeface="Outfi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utfit"/>
              <a:buNone/>
              <a:defRPr sz="2400"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endParaRPr/>
          </a:p>
        </p:txBody>
      </p:sp>
      <p:sp>
        <p:nvSpPr>
          <p:cNvPr id="43" name="Google Shape;43;p35"/>
          <p:cNvSpPr txBox="1">
            <a:spLocks noGrp="1"/>
          </p:cNvSpPr>
          <p:nvPr>
            <p:ph type="subTitle" idx="4"/>
          </p:nvPr>
        </p:nvSpPr>
        <p:spPr>
          <a:xfrm>
            <a:off x="3462510" y="1688925"/>
            <a:ext cx="2678700" cy="128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35"/>
          <p:cNvSpPr txBox="1">
            <a:spLocks noGrp="1"/>
          </p:cNvSpPr>
          <p:nvPr>
            <p:ph type="subTitle" idx="5"/>
          </p:nvPr>
        </p:nvSpPr>
        <p:spPr>
          <a:xfrm>
            <a:off x="713475" y="2969025"/>
            <a:ext cx="2678700" cy="44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utfit"/>
              <a:buNone/>
              <a:defRPr sz="2200" b="1">
                <a:latin typeface="Outfit"/>
                <a:ea typeface="Outfit"/>
                <a:cs typeface="Outfit"/>
                <a:sym typeface="Outfit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utfit"/>
              <a:buNone/>
              <a:defRPr sz="2400" b="1">
                <a:latin typeface="Outfit"/>
                <a:ea typeface="Outfit"/>
                <a:cs typeface="Outfit"/>
                <a:sym typeface="Outfit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utfit"/>
              <a:buNone/>
              <a:defRPr sz="2400" b="1">
                <a:latin typeface="Outfit"/>
                <a:ea typeface="Outfit"/>
                <a:cs typeface="Outfit"/>
                <a:sym typeface="Outfit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utfit"/>
              <a:buNone/>
              <a:defRPr sz="2400" b="1">
                <a:latin typeface="Outfit"/>
                <a:ea typeface="Outfit"/>
                <a:cs typeface="Outfit"/>
                <a:sym typeface="Outfit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utfit"/>
              <a:buNone/>
              <a:defRPr sz="2400" b="1">
                <a:latin typeface="Outfit"/>
                <a:ea typeface="Outfit"/>
                <a:cs typeface="Outfit"/>
                <a:sym typeface="Outfit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utfit"/>
              <a:buNone/>
              <a:defRPr sz="2400" b="1">
                <a:latin typeface="Outfit"/>
                <a:ea typeface="Outfit"/>
                <a:cs typeface="Outfit"/>
                <a:sym typeface="Outfit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utfit"/>
              <a:buNone/>
              <a:defRPr sz="2400" b="1">
                <a:latin typeface="Outfit"/>
                <a:ea typeface="Outfit"/>
                <a:cs typeface="Outfit"/>
                <a:sym typeface="Outfit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utfit"/>
              <a:buNone/>
              <a:defRPr sz="2400" b="1">
                <a:latin typeface="Outfit"/>
                <a:ea typeface="Outfit"/>
                <a:cs typeface="Outfit"/>
                <a:sym typeface="Outfit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utfit"/>
              <a:buNone/>
              <a:defRPr sz="2400"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endParaRPr/>
          </a:p>
        </p:txBody>
      </p:sp>
      <p:sp>
        <p:nvSpPr>
          <p:cNvPr id="45" name="Google Shape;45;p35"/>
          <p:cNvSpPr txBox="1">
            <a:spLocks noGrp="1"/>
          </p:cNvSpPr>
          <p:nvPr>
            <p:ph type="subTitle" idx="6"/>
          </p:nvPr>
        </p:nvSpPr>
        <p:spPr>
          <a:xfrm>
            <a:off x="713496" y="3341525"/>
            <a:ext cx="2678700" cy="128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35"/>
          <p:cNvSpPr txBox="1">
            <a:spLocks noGrp="1"/>
          </p:cNvSpPr>
          <p:nvPr>
            <p:ph type="subTitle" idx="7"/>
          </p:nvPr>
        </p:nvSpPr>
        <p:spPr>
          <a:xfrm>
            <a:off x="3462499" y="2969025"/>
            <a:ext cx="2678700" cy="44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utfit"/>
              <a:buNone/>
              <a:defRPr sz="2200" b="1">
                <a:latin typeface="Outfit"/>
                <a:ea typeface="Outfit"/>
                <a:cs typeface="Outfit"/>
                <a:sym typeface="Outfit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utfit"/>
              <a:buNone/>
              <a:defRPr sz="2400" b="1">
                <a:latin typeface="Outfit"/>
                <a:ea typeface="Outfit"/>
                <a:cs typeface="Outfit"/>
                <a:sym typeface="Outfit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utfit"/>
              <a:buNone/>
              <a:defRPr sz="2400" b="1">
                <a:latin typeface="Outfit"/>
                <a:ea typeface="Outfit"/>
                <a:cs typeface="Outfit"/>
                <a:sym typeface="Outfit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utfit"/>
              <a:buNone/>
              <a:defRPr sz="2400" b="1">
                <a:latin typeface="Outfit"/>
                <a:ea typeface="Outfit"/>
                <a:cs typeface="Outfit"/>
                <a:sym typeface="Outfit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utfit"/>
              <a:buNone/>
              <a:defRPr sz="2400" b="1">
                <a:latin typeface="Outfit"/>
                <a:ea typeface="Outfit"/>
                <a:cs typeface="Outfit"/>
                <a:sym typeface="Outfit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utfit"/>
              <a:buNone/>
              <a:defRPr sz="2400" b="1">
                <a:latin typeface="Outfit"/>
                <a:ea typeface="Outfit"/>
                <a:cs typeface="Outfit"/>
                <a:sym typeface="Outfit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utfit"/>
              <a:buNone/>
              <a:defRPr sz="2400" b="1">
                <a:latin typeface="Outfit"/>
                <a:ea typeface="Outfit"/>
                <a:cs typeface="Outfit"/>
                <a:sym typeface="Outfit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utfit"/>
              <a:buNone/>
              <a:defRPr sz="2400" b="1">
                <a:latin typeface="Outfit"/>
                <a:ea typeface="Outfit"/>
                <a:cs typeface="Outfit"/>
                <a:sym typeface="Outfit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utfit"/>
              <a:buNone/>
              <a:defRPr sz="2400"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endParaRPr/>
          </a:p>
        </p:txBody>
      </p:sp>
      <p:sp>
        <p:nvSpPr>
          <p:cNvPr id="47" name="Google Shape;47;p35"/>
          <p:cNvSpPr txBox="1">
            <a:spLocks noGrp="1"/>
          </p:cNvSpPr>
          <p:nvPr>
            <p:ph type="subTitle" idx="8"/>
          </p:nvPr>
        </p:nvSpPr>
        <p:spPr>
          <a:xfrm>
            <a:off x="3462519" y="3341525"/>
            <a:ext cx="2678700" cy="128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grpSp>
        <p:nvGrpSpPr>
          <p:cNvPr id="48" name="Google Shape;48;p35"/>
          <p:cNvGrpSpPr/>
          <p:nvPr/>
        </p:nvGrpSpPr>
        <p:grpSpPr>
          <a:xfrm>
            <a:off x="8430675" y="1292150"/>
            <a:ext cx="258604" cy="258604"/>
            <a:chOff x="763075" y="3429325"/>
            <a:chExt cx="258604" cy="258604"/>
          </a:xfrm>
        </p:grpSpPr>
        <p:sp>
          <p:nvSpPr>
            <p:cNvPr id="49" name="Google Shape;49;p35"/>
            <p:cNvSpPr/>
            <p:nvPr/>
          </p:nvSpPr>
          <p:spPr>
            <a:xfrm>
              <a:off x="763075" y="3429325"/>
              <a:ext cx="55200" cy="55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50;p35"/>
            <p:cNvSpPr/>
            <p:nvPr/>
          </p:nvSpPr>
          <p:spPr>
            <a:xfrm>
              <a:off x="763075" y="3531027"/>
              <a:ext cx="55200" cy="55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51;p35"/>
            <p:cNvSpPr/>
            <p:nvPr/>
          </p:nvSpPr>
          <p:spPr>
            <a:xfrm>
              <a:off x="763075" y="3632729"/>
              <a:ext cx="55200" cy="55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52;p35"/>
            <p:cNvSpPr/>
            <p:nvPr/>
          </p:nvSpPr>
          <p:spPr>
            <a:xfrm>
              <a:off x="864777" y="3429325"/>
              <a:ext cx="55200" cy="55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53;p35"/>
            <p:cNvSpPr/>
            <p:nvPr/>
          </p:nvSpPr>
          <p:spPr>
            <a:xfrm>
              <a:off x="864777" y="3531027"/>
              <a:ext cx="55200" cy="55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54;p35"/>
            <p:cNvSpPr/>
            <p:nvPr/>
          </p:nvSpPr>
          <p:spPr>
            <a:xfrm>
              <a:off x="864777" y="3632729"/>
              <a:ext cx="55200" cy="55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55;p35"/>
            <p:cNvSpPr/>
            <p:nvPr/>
          </p:nvSpPr>
          <p:spPr>
            <a:xfrm>
              <a:off x="966479" y="3429325"/>
              <a:ext cx="55200" cy="55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56;p35"/>
            <p:cNvSpPr/>
            <p:nvPr/>
          </p:nvSpPr>
          <p:spPr>
            <a:xfrm>
              <a:off x="966479" y="3531027"/>
              <a:ext cx="55200" cy="55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57;p35"/>
            <p:cNvSpPr/>
            <p:nvPr/>
          </p:nvSpPr>
          <p:spPr>
            <a:xfrm>
              <a:off x="966479" y="3632729"/>
              <a:ext cx="55200" cy="55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8" name="Google Shape;58;p35"/>
          <p:cNvGrpSpPr/>
          <p:nvPr/>
        </p:nvGrpSpPr>
        <p:grpSpPr>
          <a:xfrm>
            <a:off x="7984852" y="2184388"/>
            <a:ext cx="1723973" cy="1723973"/>
            <a:chOff x="3260800" y="2469225"/>
            <a:chExt cx="475500" cy="475500"/>
          </a:xfrm>
        </p:grpSpPr>
        <p:cxnSp>
          <p:nvCxnSpPr>
            <p:cNvPr id="59" name="Google Shape;59;p35"/>
            <p:cNvCxnSpPr/>
            <p:nvPr/>
          </p:nvCxnSpPr>
          <p:spPr>
            <a:xfrm>
              <a:off x="3500900" y="2469225"/>
              <a:ext cx="0" cy="475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0" name="Google Shape;60;p35"/>
            <p:cNvCxnSpPr/>
            <p:nvPr/>
          </p:nvCxnSpPr>
          <p:spPr>
            <a:xfrm>
              <a:off x="3428792" y="2486650"/>
              <a:ext cx="0" cy="4422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1" name="Google Shape;61;p35"/>
            <p:cNvCxnSpPr/>
            <p:nvPr/>
          </p:nvCxnSpPr>
          <p:spPr>
            <a:xfrm>
              <a:off x="3356683" y="2538860"/>
              <a:ext cx="0" cy="336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2" name="Google Shape;62;p35"/>
            <p:cNvCxnSpPr/>
            <p:nvPr/>
          </p:nvCxnSpPr>
          <p:spPr>
            <a:xfrm>
              <a:off x="3284575" y="2608675"/>
              <a:ext cx="0" cy="188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3" name="Google Shape;63;p35"/>
            <p:cNvCxnSpPr/>
            <p:nvPr/>
          </p:nvCxnSpPr>
          <p:spPr>
            <a:xfrm>
              <a:off x="3573008" y="2480300"/>
              <a:ext cx="0" cy="4548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4" name="Google Shape;64;p35"/>
            <p:cNvCxnSpPr/>
            <p:nvPr/>
          </p:nvCxnSpPr>
          <p:spPr>
            <a:xfrm>
              <a:off x="3645117" y="2538860"/>
              <a:ext cx="0" cy="336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5" name="Google Shape;65;p35"/>
            <p:cNvCxnSpPr/>
            <p:nvPr/>
          </p:nvCxnSpPr>
          <p:spPr>
            <a:xfrm>
              <a:off x="3717225" y="2622950"/>
              <a:ext cx="0" cy="166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6" name="Google Shape;66;p35"/>
            <p:cNvCxnSpPr/>
            <p:nvPr/>
          </p:nvCxnSpPr>
          <p:spPr>
            <a:xfrm>
              <a:off x="3385150" y="2500900"/>
              <a:ext cx="226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7" name="Google Shape;67;p35"/>
            <p:cNvCxnSpPr/>
            <p:nvPr/>
          </p:nvCxnSpPr>
          <p:spPr>
            <a:xfrm>
              <a:off x="3330435" y="2570104"/>
              <a:ext cx="336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8" name="Google Shape;68;p35"/>
            <p:cNvCxnSpPr/>
            <p:nvPr/>
          </p:nvCxnSpPr>
          <p:spPr>
            <a:xfrm>
              <a:off x="3282975" y="2639308"/>
              <a:ext cx="4407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9" name="Google Shape;69;p35"/>
            <p:cNvCxnSpPr/>
            <p:nvPr/>
          </p:nvCxnSpPr>
          <p:spPr>
            <a:xfrm>
              <a:off x="3260800" y="2708513"/>
              <a:ext cx="4755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0" name="Google Shape;70;p35"/>
            <p:cNvCxnSpPr/>
            <p:nvPr/>
          </p:nvCxnSpPr>
          <p:spPr>
            <a:xfrm>
              <a:off x="3281400" y="2777717"/>
              <a:ext cx="4407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1" name="Google Shape;71;p35"/>
            <p:cNvCxnSpPr/>
            <p:nvPr/>
          </p:nvCxnSpPr>
          <p:spPr>
            <a:xfrm>
              <a:off x="3330435" y="2846921"/>
              <a:ext cx="336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2" name="Google Shape;72;p35"/>
            <p:cNvCxnSpPr/>
            <p:nvPr/>
          </p:nvCxnSpPr>
          <p:spPr>
            <a:xfrm>
              <a:off x="3416100" y="2916125"/>
              <a:ext cx="1632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73" name="Google Shape;73;p35"/>
          <p:cNvSpPr>
            <a:spLocks noGrp="1"/>
          </p:cNvSpPr>
          <p:nvPr>
            <p:ph type="pic" idx="9"/>
          </p:nvPr>
        </p:nvSpPr>
        <p:spPr>
          <a:xfrm>
            <a:off x="6385275" y="2317625"/>
            <a:ext cx="2304000" cy="23040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grpSp>
        <p:nvGrpSpPr>
          <p:cNvPr id="74" name="Google Shape;74;p35"/>
          <p:cNvGrpSpPr/>
          <p:nvPr/>
        </p:nvGrpSpPr>
        <p:grpSpPr>
          <a:xfrm>
            <a:off x="286963" y="222125"/>
            <a:ext cx="8570075" cy="4699200"/>
            <a:chOff x="286750" y="222125"/>
            <a:chExt cx="8570075" cy="4699200"/>
          </a:xfrm>
        </p:grpSpPr>
        <p:sp>
          <p:nvSpPr>
            <p:cNvPr id="75" name="Google Shape;75;p35"/>
            <p:cNvSpPr/>
            <p:nvPr/>
          </p:nvSpPr>
          <p:spPr>
            <a:xfrm>
              <a:off x="287325" y="222125"/>
              <a:ext cx="8569500" cy="4699200"/>
            </a:xfrm>
            <a:prstGeom prst="roundRect">
              <a:avLst>
                <a:gd name="adj" fmla="val 2251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76" name="Google Shape;76;p35"/>
            <p:cNvCxnSpPr/>
            <p:nvPr/>
          </p:nvCxnSpPr>
          <p:spPr>
            <a:xfrm>
              <a:off x="286750" y="439250"/>
              <a:ext cx="85680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77" name="Google Shape;77;p35"/>
            <p:cNvGrpSpPr/>
            <p:nvPr/>
          </p:nvGrpSpPr>
          <p:grpSpPr>
            <a:xfrm>
              <a:off x="426100" y="289975"/>
              <a:ext cx="8291950" cy="82650"/>
              <a:chOff x="386525" y="289975"/>
              <a:chExt cx="8291950" cy="82650"/>
            </a:xfrm>
          </p:grpSpPr>
          <p:grpSp>
            <p:nvGrpSpPr>
              <p:cNvPr id="78" name="Google Shape;78;p35"/>
              <p:cNvGrpSpPr/>
              <p:nvPr/>
            </p:nvGrpSpPr>
            <p:grpSpPr>
              <a:xfrm>
                <a:off x="386525" y="291325"/>
                <a:ext cx="362225" cy="81300"/>
                <a:chOff x="386525" y="291325"/>
                <a:chExt cx="362225" cy="81300"/>
              </a:xfrm>
            </p:grpSpPr>
            <p:sp>
              <p:nvSpPr>
                <p:cNvPr id="79" name="Google Shape;79;p35"/>
                <p:cNvSpPr/>
                <p:nvPr/>
              </p:nvSpPr>
              <p:spPr>
                <a:xfrm>
                  <a:off x="386525" y="291325"/>
                  <a:ext cx="81300" cy="81300"/>
                </a:xfrm>
                <a:prstGeom prst="ellipse">
                  <a:avLst/>
                </a:pr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0" name="Google Shape;80;p35"/>
                <p:cNvSpPr/>
                <p:nvPr/>
              </p:nvSpPr>
              <p:spPr>
                <a:xfrm>
                  <a:off x="526988" y="291325"/>
                  <a:ext cx="81300" cy="813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1" name="Google Shape;81;p35"/>
                <p:cNvSpPr/>
                <p:nvPr/>
              </p:nvSpPr>
              <p:spPr>
                <a:xfrm>
                  <a:off x="667450" y="291325"/>
                  <a:ext cx="81300" cy="813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82" name="Google Shape;82;p35"/>
              <p:cNvSpPr/>
              <p:nvPr/>
            </p:nvSpPr>
            <p:spPr>
              <a:xfrm>
                <a:off x="6642675" y="289975"/>
                <a:ext cx="2035800" cy="81300"/>
              </a:xfrm>
              <a:prstGeom prst="roundRect">
                <a:avLst>
                  <a:gd name="adj" fmla="val 32042"/>
                </a:avLst>
              </a:pr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83" name="Google Shape;83;p3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36"/>
          <p:cNvPicPr preferRelativeResize="0"/>
          <p:nvPr/>
        </p:nvPicPr>
        <p:blipFill rotWithShape="1">
          <a:blip r:embed="rId2">
            <a:alphaModFix amt="43000"/>
          </a:blip>
          <a:srcRect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6" name="Google Shape;86;p36"/>
          <p:cNvGrpSpPr/>
          <p:nvPr/>
        </p:nvGrpSpPr>
        <p:grpSpPr>
          <a:xfrm>
            <a:off x="286963" y="222125"/>
            <a:ext cx="8570075" cy="4699200"/>
            <a:chOff x="286750" y="222125"/>
            <a:chExt cx="8570075" cy="4699200"/>
          </a:xfrm>
        </p:grpSpPr>
        <p:sp>
          <p:nvSpPr>
            <p:cNvPr id="87" name="Google Shape;87;p36"/>
            <p:cNvSpPr/>
            <p:nvPr/>
          </p:nvSpPr>
          <p:spPr>
            <a:xfrm>
              <a:off x="287325" y="222125"/>
              <a:ext cx="8569500" cy="4699200"/>
            </a:xfrm>
            <a:prstGeom prst="roundRect">
              <a:avLst>
                <a:gd name="adj" fmla="val 2251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88" name="Google Shape;88;p36"/>
            <p:cNvCxnSpPr/>
            <p:nvPr/>
          </p:nvCxnSpPr>
          <p:spPr>
            <a:xfrm>
              <a:off x="286750" y="439250"/>
              <a:ext cx="85680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9" name="Google Shape;89;p36"/>
            <p:cNvGrpSpPr/>
            <p:nvPr/>
          </p:nvGrpSpPr>
          <p:grpSpPr>
            <a:xfrm>
              <a:off x="426100" y="289975"/>
              <a:ext cx="8291950" cy="82650"/>
              <a:chOff x="386525" y="289975"/>
              <a:chExt cx="8291950" cy="82650"/>
            </a:xfrm>
          </p:grpSpPr>
          <p:grpSp>
            <p:nvGrpSpPr>
              <p:cNvPr id="90" name="Google Shape;90;p36"/>
              <p:cNvGrpSpPr/>
              <p:nvPr/>
            </p:nvGrpSpPr>
            <p:grpSpPr>
              <a:xfrm>
                <a:off x="386525" y="291325"/>
                <a:ext cx="362225" cy="81300"/>
                <a:chOff x="386525" y="291325"/>
                <a:chExt cx="362225" cy="81300"/>
              </a:xfrm>
            </p:grpSpPr>
            <p:sp>
              <p:nvSpPr>
                <p:cNvPr id="91" name="Google Shape;91;p36"/>
                <p:cNvSpPr/>
                <p:nvPr/>
              </p:nvSpPr>
              <p:spPr>
                <a:xfrm>
                  <a:off x="386525" y="291325"/>
                  <a:ext cx="81300" cy="81300"/>
                </a:xfrm>
                <a:prstGeom prst="ellipse">
                  <a:avLst/>
                </a:pr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2" name="Google Shape;92;p36"/>
                <p:cNvSpPr/>
                <p:nvPr/>
              </p:nvSpPr>
              <p:spPr>
                <a:xfrm>
                  <a:off x="526988" y="291325"/>
                  <a:ext cx="81300" cy="813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3" name="Google Shape;93;p36"/>
                <p:cNvSpPr/>
                <p:nvPr/>
              </p:nvSpPr>
              <p:spPr>
                <a:xfrm>
                  <a:off x="667450" y="291325"/>
                  <a:ext cx="81300" cy="813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94" name="Google Shape;94;p36"/>
              <p:cNvSpPr/>
              <p:nvPr/>
            </p:nvSpPr>
            <p:spPr>
              <a:xfrm>
                <a:off x="6642675" y="289975"/>
                <a:ext cx="2035800" cy="81300"/>
              </a:xfrm>
              <a:prstGeom prst="roundRect">
                <a:avLst>
                  <a:gd name="adj" fmla="val 32042"/>
                </a:avLst>
              </a:pr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95" name="Google Shape;95;p36"/>
          <p:cNvSpPr txBox="1">
            <a:spLocks noGrp="1"/>
          </p:cNvSpPr>
          <p:nvPr>
            <p:ph type="title"/>
          </p:nvPr>
        </p:nvSpPr>
        <p:spPr>
          <a:xfrm>
            <a:off x="713475" y="539500"/>
            <a:ext cx="7717200" cy="5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36"/>
          <p:cNvSpPr txBox="1">
            <a:spLocks noGrp="1"/>
          </p:cNvSpPr>
          <p:nvPr>
            <p:ph type="subTitle" idx="1"/>
          </p:nvPr>
        </p:nvSpPr>
        <p:spPr>
          <a:xfrm>
            <a:off x="720750" y="1180600"/>
            <a:ext cx="7710000" cy="29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grpSp>
        <p:nvGrpSpPr>
          <p:cNvPr id="97" name="Google Shape;97;p36"/>
          <p:cNvGrpSpPr/>
          <p:nvPr/>
        </p:nvGrpSpPr>
        <p:grpSpPr>
          <a:xfrm flipH="1">
            <a:off x="395559" y="539532"/>
            <a:ext cx="258604" cy="258604"/>
            <a:chOff x="763075" y="3429325"/>
            <a:chExt cx="258604" cy="258604"/>
          </a:xfrm>
        </p:grpSpPr>
        <p:sp>
          <p:nvSpPr>
            <p:cNvPr id="98" name="Google Shape;98;p36"/>
            <p:cNvSpPr/>
            <p:nvPr/>
          </p:nvSpPr>
          <p:spPr>
            <a:xfrm>
              <a:off x="763075" y="3429325"/>
              <a:ext cx="55200" cy="55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99;p36"/>
            <p:cNvSpPr/>
            <p:nvPr/>
          </p:nvSpPr>
          <p:spPr>
            <a:xfrm>
              <a:off x="864777" y="3429325"/>
              <a:ext cx="55200" cy="55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00;p36"/>
            <p:cNvSpPr/>
            <p:nvPr/>
          </p:nvSpPr>
          <p:spPr>
            <a:xfrm>
              <a:off x="864777" y="3531027"/>
              <a:ext cx="55200" cy="55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01;p36"/>
            <p:cNvSpPr/>
            <p:nvPr/>
          </p:nvSpPr>
          <p:spPr>
            <a:xfrm>
              <a:off x="966479" y="3429325"/>
              <a:ext cx="55200" cy="55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36"/>
            <p:cNvSpPr/>
            <p:nvPr/>
          </p:nvSpPr>
          <p:spPr>
            <a:xfrm>
              <a:off x="966479" y="3531027"/>
              <a:ext cx="55200" cy="55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03;p36"/>
            <p:cNvSpPr/>
            <p:nvPr/>
          </p:nvSpPr>
          <p:spPr>
            <a:xfrm>
              <a:off x="966479" y="3632729"/>
              <a:ext cx="55200" cy="55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4" name="Google Shape;104;p3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37"/>
          <p:cNvPicPr preferRelativeResize="0"/>
          <p:nvPr/>
        </p:nvPicPr>
        <p:blipFill rotWithShape="1">
          <a:blip r:embed="rId2">
            <a:alphaModFix amt="43000"/>
          </a:blip>
          <a:srcRect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37"/>
          <p:cNvSpPr txBox="1">
            <a:spLocks noGrp="1"/>
          </p:cNvSpPr>
          <p:nvPr>
            <p:ph type="title"/>
          </p:nvPr>
        </p:nvSpPr>
        <p:spPr>
          <a:xfrm>
            <a:off x="713475" y="539500"/>
            <a:ext cx="7717200" cy="5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37"/>
          <p:cNvSpPr txBox="1">
            <a:spLocks noGrp="1"/>
          </p:cNvSpPr>
          <p:nvPr>
            <p:ph type="subTitle" idx="1"/>
          </p:nvPr>
        </p:nvSpPr>
        <p:spPr>
          <a:xfrm>
            <a:off x="1236563" y="2166050"/>
            <a:ext cx="2939400" cy="5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utfit"/>
              <a:buNone/>
              <a:defRPr sz="2200" b="1">
                <a:latin typeface="Outfit"/>
                <a:ea typeface="Outfit"/>
                <a:cs typeface="Outfit"/>
                <a:sym typeface="Outfi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utfit"/>
              <a:buNone/>
              <a:defRPr sz="2400" b="1">
                <a:latin typeface="Outfit"/>
                <a:ea typeface="Outfit"/>
                <a:cs typeface="Outfit"/>
                <a:sym typeface="Outfi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utfit"/>
              <a:buNone/>
              <a:defRPr sz="2400" b="1">
                <a:latin typeface="Outfit"/>
                <a:ea typeface="Outfit"/>
                <a:cs typeface="Outfit"/>
                <a:sym typeface="Outfi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utfit"/>
              <a:buNone/>
              <a:defRPr sz="2400" b="1">
                <a:latin typeface="Outfit"/>
                <a:ea typeface="Outfit"/>
                <a:cs typeface="Outfit"/>
                <a:sym typeface="Outfi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utfit"/>
              <a:buNone/>
              <a:defRPr sz="2400" b="1">
                <a:latin typeface="Outfit"/>
                <a:ea typeface="Outfit"/>
                <a:cs typeface="Outfit"/>
                <a:sym typeface="Outfi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utfit"/>
              <a:buNone/>
              <a:defRPr sz="2400" b="1">
                <a:latin typeface="Outfit"/>
                <a:ea typeface="Outfit"/>
                <a:cs typeface="Outfit"/>
                <a:sym typeface="Outfi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utfit"/>
              <a:buNone/>
              <a:defRPr sz="2400" b="1">
                <a:latin typeface="Outfit"/>
                <a:ea typeface="Outfit"/>
                <a:cs typeface="Outfit"/>
                <a:sym typeface="Outfi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utfit"/>
              <a:buNone/>
              <a:defRPr sz="2400" b="1">
                <a:latin typeface="Outfit"/>
                <a:ea typeface="Outfit"/>
                <a:cs typeface="Outfit"/>
                <a:sym typeface="Outfi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utfit"/>
              <a:buNone/>
              <a:defRPr sz="2400"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endParaRPr/>
          </a:p>
        </p:txBody>
      </p:sp>
      <p:sp>
        <p:nvSpPr>
          <p:cNvPr id="109" name="Google Shape;109;p37"/>
          <p:cNvSpPr txBox="1">
            <a:spLocks noGrp="1"/>
          </p:cNvSpPr>
          <p:nvPr>
            <p:ph type="subTitle" idx="2"/>
          </p:nvPr>
        </p:nvSpPr>
        <p:spPr>
          <a:xfrm>
            <a:off x="1236563" y="2654999"/>
            <a:ext cx="2939400" cy="13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37"/>
          <p:cNvSpPr txBox="1">
            <a:spLocks noGrp="1"/>
          </p:cNvSpPr>
          <p:nvPr>
            <p:ph type="subTitle" idx="3"/>
          </p:nvPr>
        </p:nvSpPr>
        <p:spPr>
          <a:xfrm>
            <a:off x="4968638" y="2166050"/>
            <a:ext cx="2939400" cy="5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utfit"/>
              <a:buNone/>
              <a:defRPr sz="2200" b="1">
                <a:latin typeface="Outfit"/>
                <a:ea typeface="Outfit"/>
                <a:cs typeface="Outfit"/>
                <a:sym typeface="Outfi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utfit"/>
              <a:buNone/>
              <a:defRPr sz="2400" b="1">
                <a:latin typeface="Outfit"/>
                <a:ea typeface="Outfit"/>
                <a:cs typeface="Outfit"/>
                <a:sym typeface="Outfi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utfit"/>
              <a:buNone/>
              <a:defRPr sz="2400" b="1">
                <a:latin typeface="Outfit"/>
                <a:ea typeface="Outfit"/>
                <a:cs typeface="Outfit"/>
                <a:sym typeface="Outfi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utfit"/>
              <a:buNone/>
              <a:defRPr sz="2400" b="1">
                <a:latin typeface="Outfit"/>
                <a:ea typeface="Outfit"/>
                <a:cs typeface="Outfit"/>
                <a:sym typeface="Outfi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utfit"/>
              <a:buNone/>
              <a:defRPr sz="2400" b="1">
                <a:latin typeface="Outfit"/>
                <a:ea typeface="Outfit"/>
                <a:cs typeface="Outfit"/>
                <a:sym typeface="Outfi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utfit"/>
              <a:buNone/>
              <a:defRPr sz="2400" b="1">
                <a:latin typeface="Outfit"/>
                <a:ea typeface="Outfit"/>
                <a:cs typeface="Outfit"/>
                <a:sym typeface="Outfi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utfit"/>
              <a:buNone/>
              <a:defRPr sz="2400" b="1">
                <a:latin typeface="Outfit"/>
                <a:ea typeface="Outfit"/>
                <a:cs typeface="Outfit"/>
                <a:sym typeface="Outfi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utfit"/>
              <a:buNone/>
              <a:defRPr sz="2400" b="1">
                <a:latin typeface="Outfit"/>
                <a:ea typeface="Outfit"/>
                <a:cs typeface="Outfit"/>
                <a:sym typeface="Outfi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utfit"/>
              <a:buNone/>
              <a:defRPr sz="2400"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endParaRPr/>
          </a:p>
        </p:txBody>
      </p:sp>
      <p:sp>
        <p:nvSpPr>
          <p:cNvPr id="111" name="Google Shape;111;p37"/>
          <p:cNvSpPr txBox="1">
            <a:spLocks noGrp="1"/>
          </p:cNvSpPr>
          <p:nvPr>
            <p:ph type="subTitle" idx="4"/>
          </p:nvPr>
        </p:nvSpPr>
        <p:spPr>
          <a:xfrm>
            <a:off x="4968638" y="2654999"/>
            <a:ext cx="2939400" cy="13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grpSp>
        <p:nvGrpSpPr>
          <p:cNvPr id="112" name="Google Shape;112;p37"/>
          <p:cNvGrpSpPr/>
          <p:nvPr/>
        </p:nvGrpSpPr>
        <p:grpSpPr>
          <a:xfrm>
            <a:off x="508450" y="1789565"/>
            <a:ext cx="0" cy="305470"/>
            <a:chOff x="4030200" y="2882040"/>
            <a:chExt cx="0" cy="305470"/>
          </a:xfrm>
        </p:grpSpPr>
        <p:cxnSp>
          <p:nvCxnSpPr>
            <p:cNvPr id="113" name="Google Shape;113;p37"/>
            <p:cNvCxnSpPr/>
            <p:nvPr/>
          </p:nvCxnSpPr>
          <p:spPr>
            <a:xfrm>
              <a:off x="4030200" y="2882075"/>
              <a:ext cx="0" cy="3054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14" name="Google Shape;114;p37"/>
            <p:cNvCxnSpPr/>
            <p:nvPr/>
          </p:nvCxnSpPr>
          <p:spPr>
            <a:xfrm>
              <a:off x="4030200" y="2882075"/>
              <a:ext cx="0" cy="3054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15" name="Google Shape;115;p37"/>
            <p:cNvCxnSpPr/>
            <p:nvPr/>
          </p:nvCxnSpPr>
          <p:spPr>
            <a:xfrm>
              <a:off x="4030200" y="2882040"/>
              <a:ext cx="0" cy="30547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16" name="Google Shape;116;p37"/>
            <p:cNvCxnSpPr/>
            <p:nvPr/>
          </p:nvCxnSpPr>
          <p:spPr>
            <a:xfrm>
              <a:off x="4030200" y="2882040"/>
              <a:ext cx="0" cy="30547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117" name="Google Shape;117;p37"/>
          <p:cNvGrpSpPr/>
          <p:nvPr/>
        </p:nvGrpSpPr>
        <p:grpSpPr>
          <a:xfrm>
            <a:off x="286963" y="222125"/>
            <a:ext cx="8570075" cy="4699200"/>
            <a:chOff x="286750" y="222125"/>
            <a:chExt cx="8570075" cy="4699200"/>
          </a:xfrm>
        </p:grpSpPr>
        <p:sp>
          <p:nvSpPr>
            <p:cNvPr id="118" name="Google Shape;118;p37"/>
            <p:cNvSpPr/>
            <p:nvPr/>
          </p:nvSpPr>
          <p:spPr>
            <a:xfrm>
              <a:off x="287325" y="222125"/>
              <a:ext cx="8569500" cy="4699200"/>
            </a:xfrm>
            <a:prstGeom prst="roundRect">
              <a:avLst>
                <a:gd name="adj" fmla="val 2251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19" name="Google Shape;119;p37"/>
            <p:cNvCxnSpPr/>
            <p:nvPr/>
          </p:nvCxnSpPr>
          <p:spPr>
            <a:xfrm>
              <a:off x="286750" y="439250"/>
              <a:ext cx="85680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120" name="Google Shape;120;p37"/>
            <p:cNvGrpSpPr/>
            <p:nvPr/>
          </p:nvGrpSpPr>
          <p:grpSpPr>
            <a:xfrm>
              <a:off x="426100" y="289975"/>
              <a:ext cx="8291950" cy="82650"/>
              <a:chOff x="386525" y="289975"/>
              <a:chExt cx="8291950" cy="82650"/>
            </a:xfrm>
          </p:grpSpPr>
          <p:grpSp>
            <p:nvGrpSpPr>
              <p:cNvPr id="121" name="Google Shape;121;p37"/>
              <p:cNvGrpSpPr/>
              <p:nvPr/>
            </p:nvGrpSpPr>
            <p:grpSpPr>
              <a:xfrm>
                <a:off x="386525" y="291325"/>
                <a:ext cx="362225" cy="81300"/>
                <a:chOff x="386525" y="291325"/>
                <a:chExt cx="362225" cy="81300"/>
              </a:xfrm>
            </p:grpSpPr>
            <p:sp>
              <p:nvSpPr>
                <p:cNvPr id="122" name="Google Shape;122;p37"/>
                <p:cNvSpPr/>
                <p:nvPr/>
              </p:nvSpPr>
              <p:spPr>
                <a:xfrm>
                  <a:off x="386525" y="291325"/>
                  <a:ext cx="81300" cy="81300"/>
                </a:xfrm>
                <a:prstGeom prst="ellipse">
                  <a:avLst/>
                </a:pr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3" name="Google Shape;123;p37"/>
                <p:cNvSpPr/>
                <p:nvPr/>
              </p:nvSpPr>
              <p:spPr>
                <a:xfrm>
                  <a:off x="526988" y="291325"/>
                  <a:ext cx="81300" cy="813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4" name="Google Shape;124;p37"/>
                <p:cNvSpPr/>
                <p:nvPr/>
              </p:nvSpPr>
              <p:spPr>
                <a:xfrm>
                  <a:off x="667450" y="291325"/>
                  <a:ext cx="81300" cy="813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125" name="Google Shape;125;p37"/>
              <p:cNvSpPr/>
              <p:nvPr/>
            </p:nvSpPr>
            <p:spPr>
              <a:xfrm>
                <a:off x="6642675" y="289975"/>
                <a:ext cx="2035800" cy="81300"/>
              </a:xfrm>
              <a:prstGeom prst="roundRect">
                <a:avLst>
                  <a:gd name="adj" fmla="val 32042"/>
                </a:avLst>
              </a:pr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126" name="Google Shape;126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1888481">
            <a:off x="7961175" y="4585175"/>
            <a:ext cx="1169252" cy="21330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3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38"/>
          <p:cNvPicPr preferRelativeResize="0"/>
          <p:nvPr/>
        </p:nvPicPr>
        <p:blipFill rotWithShape="1">
          <a:blip r:embed="rId2">
            <a:alphaModFix amt="43000"/>
          </a:blip>
          <a:srcRect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0" name="Google Shape;130;p38"/>
          <p:cNvGrpSpPr/>
          <p:nvPr/>
        </p:nvGrpSpPr>
        <p:grpSpPr>
          <a:xfrm>
            <a:off x="286963" y="222125"/>
            <a:ext cx="8570075" cy="4699200"/>
            <a:chOff x="286750" y="222125"/>
            <a:chExt cx="8570075" cy="4699200"/>
          </a:xfrm>
        </p:grpSpPr>
        <p:sp>
          <p:nvSpPr>
            <p:cNvPr id="131" name="Google Shape;131;p38"/>
            <p:cNvSpPr/>
            <p:nvPr/>
          </p:nvSpPr>
          <p:spPr>
            <a:xfrm>
              <a:off x="287325" y="222125"/>
              <a:ext cx="8569500" cy="4699200"/>
            </a:xfrm>
            <a:prstGeom prst="roundRect">
              <a:avLst>
                <a:gd name="adj" fmla="val 2251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32" name="Google Shape;132;p38"/>
            <p:cNvCxnSpPr/>
            <p:nvPr/>
          </p:nvCxnSpPr>
          <p:spPr>
            <a:xfrm>
              <a:off x="286750" y="439250"/>
              <a:ext cx="85680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133" name="Google Shape;133;p38"/>
            <p:cNvGrpSpPr/>
            <p:nvPr/>
          </p:nvGrpSpPr>
          <p:grpSpPr>
            <a:xfrm>
              <a:off x="426100" y="289975"/>
              <a:ext cx="8291950" cy="82650"/>
              <a:chOff x="386525" y="289975"/>
              <a:chExt cx="8291950" cy="82650"/>
            </a:xfrm>
          </p:grpSpPr>
          <p:grpSp>
            <p:nvGrpSpPr>
              <p:cNvPr id="134" name="Google Shape;134;p38"/>
              <p:cNvGrpSpPr/>
              <p:nvPr/>
            </p:nvGrpSpPr>
            <p:grpSpPr>
              <a:xfrm>
                <a:off x="386525" y="291325"/>
                <a:ext cx="362225" cy="81300"/>
                <a:chOff x="386525" y="291325"/>
                <a:chExt cx="362225" cy="81300"/>
              </a:xfrm>
            </p:grpSpPr>
            <p:sp>
              <p:nvSpPr>
                <p:cNvPr id="135" name="Google Shape;135;p38"/>
                <p:cNvSpPr/>
                <p:nvPr/>
              </p:nvSpPr>
              <p:spPr>
                <a:xfrm>
                  <a:off x="386525" y="291325"/>
                  <a:ext cx="81300" cy="81300"/>
                </a:xfrm>
                <a:prstGeom prst="ellipse">
                  <a:avLst/>
                </a:pr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6" name="Google Shape;136;p38"/>
                <p:cNvSpPr/>
                <p:nvPr/>
              </p:nvSpPr>
              <p:spPr>
                <a:xfrm>
                  <a:off x="526988" y="291325"/>
                  <a:ext cx="81300" cy="813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7" name="Google Shape;137;p38"/>
                <p:cNvSpPr/>
                <p:nvPr/>
              </p:nvSpPr>
              <p:spPr>
                <a:xfrm>
                  <a:off x="667450" y="291325"/>
                  <a:ext cx="81300" cy="813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138" name="Google Shape;138;p38"/>
              <p:cNvSpPr/>
              <p:nvPr/>
            </p:nvSpPr>
            <p:spPr>
              <a:xfrm>
                <a:off x="6642675" y="289975"/>
                <a:ext cx="2035800" cy="81300"/>
              </a:xfrm>
              <a:prstGeom prst="roundRect">
                <a:avLst>
                  <a:gd name="adj" fmla="val 32042"/>
                </a:avLst>
              </a:pr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39" name="Google Shape;139;p38"/>
          <p:cNvSpPr txBox="1">
            <a:spLocks noGrp="1"/>
          </p:cNvSpPr>
          <p:nvPr>
            <p:ph type="title"/>
          </p:nvPr>
        </p:nvSpPr>
        <p:spPr>
          <a:xfrm>
            <a:off x="713225" y="1323600"/>
            <a:ext cx="28488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40" name="Google Shape;140;p38"/>
          <p:cNvSpPr txBox="1">
            <a:spLocks noGrp="1"/>
          </p:cNvSpPr>
          <p:nvPr>
            <p:ph type="body" idx="1"/>
          </p:nvPr>
        </p:nvSpPr>
        <p:spPr>
          <a:xfrm>
            <a:off x="713225" y="2079300"/>
            <a:ext cx="2848800" cy="174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41" name="Google Shape;141;p38"/>
          <p:cNvSpPr>
            <a:spLocks noGrp="1"/>
          </p:cNvSpPr>
          <p:nvPr>
            <p:ph type="pic" idx="2"/>
          </p:nvPr>
        </p:nvSpPr>
        <p:spPr>
          <a:xfrm>
            <a:off x="4824125" y="905325"/>
            <a:ext cx="3332700" cy="33327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grpSp>
        <p:nvGrpSpPr>
          <p:cNvPr id="142" name="Google Shape;142;p38"/>
          <p:cNvGrpSpPr/>
          <p:nvPr/>
        </p:nvGrpSpPr>
        <p:grpSpPr>
          <a:xfrm>
            <a:off x="449188" y="805640"/>
            <a:ext cx="8135737" cy="3976461"/>
            <a:chOff x="449188" y="805640"/>
            <a:chExt cx="8135737" cy="3976461"/>
          </a:xfrm>
        </p:grpSpPr>
        <p:grpSp>
          <p:nvGrpSpPr>
            <p:cNvPr id="143" name="Google Shape;143;p38"/>
            <p:cNvGrpSpPr/>
            <p:nvPr/>
          </p:nvGrpSpPr>
          <p:grpSpPr>
            <a:xfrm rot="10800000">
              <a:off x="449188" y="4289639"/>
              <a:ext cx="528075" cy="492462"/>
              <a:chOff x="7983988" y="747438"/>
              <a:chExt cx="528075" cy="492462"/>
            </a:xfrm>
          </p:grpSpPr>
          <p:sp>
            <p:nvSpPr>
              <p:cNvPr id="144" name="Google Shape;144;p38"/>
              <p:cNvSpPr/>
              <p:nvPr/>
            </p:nvSpPr>
            <p:spPr>
              <a:xfrm>
                <a:off x="8430763" y="747438"/>
                <a:ext cx="81300" cy="81300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" name="Google Shape;145;p38"/>
              <p:cNvSpPr/>
              <p:nvPr/>
            </p:nvSpPr>
            <p:spPr>
              <a:xfrm>
                <a:off x="8430763" y="953019"/>
                <a:ext cx="81300" cy="813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6" name="Google Shape;146;p38"/>
              <p:cNvSpPr/>
              <p:nvPr/>
            </p:nvSpPr>
            <p:spPr>
              <a:xfrm>
                <a:off x="8430763" y="1158600"/>
                <a:ext cx="81300" cy="813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" name="Google Shape;147;p38"/>
              <p:cNvSpPr/>
              <p:nvPr/>
            </p:nvSpPr>
            <p:spPr>
              <a:xfrm>
                <a:off x="8207375" y="747438"/>
                <a:ext cx="81300" cy="813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" name="Google Shape;148;p38"/>
              <p:cNvSpPr/>
              <p:nvPr/>
            </p:nvSpPr>
            <p:spPr>
              <a:xfrm>
                <a:off x="7983988" y="747438"/>
                <a:ext cx="81300" cy="813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" name="Google Shape;149;p38"/>
              <p:cNvSpPr/>
              <p:nvPr/>
            </p:nvSpPr>
            <p:spPr>
              <a:xfrm>
                <a:off x="8207363" y="953025"/>
                <a:ext cx="81300" cy="813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0" name="Google Shape;150;p38"/>
            <p:cNvGrpSpPr/>
            <p:nvPr/>
          </p:nvGrpSpPr>
          <p:grpSpPr>
            <a:xfrm>
              <a:off x="8584925" y="805640"/>
              <a:ext cx="0" cy="305470"/>
              <a:chOff x="4030200" y="2882040"/>
              <a:chExt cx="0" cy="305470"/>
            </a:xfrm>
          </p:grpSpPr>
          <p:cxnSp>
            <p:nvCxnSpPr>
              <p:cNvPr id="151" name="Google Shape;151;p38"/>
              <p:cNvCxnSpPr/>
              <p:nvPr/>
            </p:nvCxnSpPr>
            <p:spPr>
              <a:xfrm>
                <a:off x="4030200" y="2882075"/>
                <a:ext cx="0" cy="305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52" name="Google Shape;152;p38"/>
              <p:cNvCxnSpPr/>
              <p:nvPr/>
            </p:nvCxnSpPr>
            <p:spPr>
              <a:xfrm>
                <a:off x="4030200" y="2882075"/>
                <a:ext cx="0" cy="305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53" name="Google Shape;153;p38"/>
              <p:cNvCxnSpPr/>
              <p:nvPr/>
            </p:nvCxnSpPr>
            <p:spPr>
              <a:xfrm>
                <a:off x="4030200" y="2882040"/>
                <a:ext cx="0" cy="30547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54" name="Google Shape;154;p38"/>
              <p:cNvCxnSpPr/>
              <p:nvPr/>
            </p:nvCxnSpPr>
            <p:spPr>
              <a:xfrm>
                <a:off x="4030200" y="2882040"/>
                <a:ext cx="0" cy="30547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</p:grpSp>
      <p:grpSp>
        <p:nvGrpSpPr>
          <p:cNvPr id="155" name="Google Shape;155;p38"/>
          <p:cNvGrpSpPr/>
          <p:nvPr/>
        </p:nvGrpSpPr>
        <p:grpSpPr>
          <a:xfrm>
            <a:off x="8314833" y="2863946"/>
            <a:ext cx="1071064" cy="1071064"/>
            <a:chOff x="3260800" y="2469225"/>
            <a:chExt cx="475500" cy="475500"/>
          </a:xfrm>
        </p:grpSpPr>
        <p:cxnSp>
          <p:nvCxnSpPr>
            <p:cNvPr id="156" name="Google Shape;156;p38"/>
            <p:cNvCxnSpPr/>
            <p:nvPr/>
          </p:nvCxnSpPr>
          <p:spPr>
            <a:xfrm>
              <a:off x="3500900" y="2469225"/>
              <a:ext cx="0" cy="475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57" name="Google Shape;157;p38"/>
            <p:cNvCxnSpPr/>
            <p:nvPr/>
          </p:nvCxnSpPr>
          <p:spPr>
            <a:xfrm>
              <a:off x="3428792" y="2486650"/>
              <a:ext cx="0" cy="4422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58" name="Google Shape;158;p38"/>
            <p:cNvCxnSpPr/>
            <p:nvPr/>
          </p:nvCxnSpPr>
          <p:spPr>
            <a:xfrm>
              <a:off x="3356683" y="2538860"/>
              <a:ext cx="0" cy="336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59" name="Google Shape;159;p38"/>
            <p:cNvCxnSpPr/>
            <p:nvPr/>
          </p:nvCxnSpPr>
          <p:spPr>
            <a:xfrm>
              <a:off x="3284575" y="2608675"/>
              <a:ext cx="0" cy="188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60" name="Google Shape;160;p38"/>
            <p:cNvCxnSpPr/>
            <p:nvPr/>
          </p:nvCxnSpPr>
          <p:spPr>
            <a:xfrm>
              <a:off x="3573008" y="2480300"/>
              <a:ext cx="0" cy="4548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61" name="Google Shape;161;p38"/>
            <p:cNvCxnSpPr/>
            <p:nvPr/>
          </p:nvCxnSpPr>
          <p:spPr>
            <a:xfrm>
              <a:off x="3645117" y="2538860"/>
              <a:ext cx="0" cy="336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62" name="Google Shape;162;p38"/>
            <p:cNvCxnSpPr/>
            <p:nvPr/>
          </p:nvCxnSpPr>
          <p:spPr>
            <a:xfrm>
              <a:off x="3717225" y="2622950"/>
              <a:ext cx="0" cy="166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63" name="Google Shape;163;p38"/>
            <p:cNvCxnSpPr/>
            <p:nvPr/>
          </p:nvCxnSpPr>
          <p:spPr>
            <a:xfrm>
              <a:off x="3385150" y="2500900"/>
              <a:ext cx="226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64" name="Google Shape;164;p38"/>
            <p:cNvCxnSpPr/>
            <p:nvPr/>
          </p:nvCxnSpPr>
          <p:spPr>
            <a:xfrm>
              <a:off x="3330435" y="2570104"/>
              <a:ext cx="336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65" name="Google Shape;165;p38"/>
            <p:cNvCxnSpPr/>
            <p:nvPr/>
          </p:nvCxnSpPr>
          <p:spPr>
            <a:xfrm>
              <a:off x="3282975" y="2639308"/>
              <a:ext cx="4407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66" name="Google Shape;166;p38"/>
            <p:cNvCxnSpPr/>
            <p:nvPr/>
          </p:nvCxnSpPr>
          <p:spPr>
            <a:xfrm>
              <a:off x="3260800" y="2708513"/>
              <a:ext cx="4755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67" name="Google Shape;167;p38"/>
            <p:cNvCxnSpPr/>
            <p:nvPr/>
          </p:nvCxnSpPr>
          <p:spPr>
            <a:xfrm>
              <a:off x="3281400" y="2777717"/>
              <a:ext cx="4407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68" name="Google Shape;168;p38"/>
            <p:cNvCxnSpPr/>
            <p:nvPr/>
          </p:nvCxnSpPr>
          <p:spPr>
            <a:xfrm>
              <a:off x="3330435" y="2846921"/>
              <a:ext cx="336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69" name="Google Shape;169;p38"/>
            <p:cNvCxnSpPr/>
            <p:nvPr/>
          </p:nvCxnSpPr>
          <p:spPr>
            <a:xfrm>
              <a:off x="3416100" y="2916125"/>
              <a:ext cx="1632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70" name="Google Shape;170;p3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39"/>
          <p:cNvPicPr preferRelativeResize="0"/>
          <p:nvPr/>
        </p:nvPicPr>
        <p:blipFill rotWithShape="1">
          <a:blip r:embed="rId2">
            <a:alphaModFix amt="43000"/>
          </a:blip>
          <a:srcRect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3" name="Google Shape;173;p39"/>
          <p:cNvGrpSpPr/>
          <p:nvPr/>
        </p:nvGrpSpPr>
        <p:grpSpPr>
          <a:xfrm>
            <a:off x="286963" y="222125"/>
            <a:ext cx="8570075" cy="4699200"/>
            <a:chOff x="286750" y="222125"/>
            <a:chExt cx="8570075" cy="4699200"/>
          </a:xfrm>
        </p:grpSpPr>
        <p:sp>
          <p:nvSpPr>
            <p:cNvPr id="174" name="Google Shape;174;p39"/>
            <p:cNvSpPr/>
            <p:nvPr/>
          </p:nvSpPr>
          <p:spPr>
            <a:xfrm>
              <a:off x="287325" y="222125"/>
              <a:ext cx="8569500" cy="4699200"/>
            </a:xfrm>
            <a:prstGeom prst="roundRect">
              <a:avLst>
                <a:gd name="adj" fmla="val 2251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75" name="Google Shape;175;p39"/>
            <p:cNvCxnSpPr/>
            <p:nvPr/>
          </p:nvCxnSpPr>
          <p:spPr>
            <a:xfrm>
              <a:off x="286750" y="439250"/>
              <a:ext cx="85680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176" name="Google Shape;176;p39"/>
            <p:cNvGrpSpPr/>
            <p:nvPr/>
          </p:nvGrpSpPr>
          <p:grpSpPr>
            <a:xfrm>
              <a:off x="426100" y="289975"/>
              <a:ext cx="8291950" cy="82650"/>
              <a:chOff x="386525" y="289975"/>
              <a:chExt cx="8291950" cy="82650"/>
            </a:xfrm>
          </p:grpSpPr>
          <p:grpSp>
            <p:nvGrpSpPr>
              <p:cNvPr id="177" name="Google Shape;177;p39"/>
              <p:cNvGrpSpPr/>
              <p:nvPr/>
            </p:nvGrpSpPr>
            <p:grpSpPr>
              <a:xfrm>
                <a:off x="386525" y="291325"/>
                <a:ext cx="362225" cy="81300"/>
                <a:chOff x="386525" y="291325"/>
                <a:chExt cx="362225" cy="81300"/>
              </a:xfrm>
            </p:grpSpPr>
            <p:sp>
              <p:nvSpPr>
                <p:cNvPr id="178" name="Google Shape;178;p39"/>
                <p:cNvSpPr/>
                <p:nvPr/>
              </p:nvSpPr>
              <p:spPr>
                <a:xfrm>
                  <a:off x="386525" y="291325"/>
                  <a:ext cx="81300" cy="81300"/>
                </a:xfrm>
                <a:prstGeom prst="ellipse">
                  <a:avLst/>
                </a:pr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9" name="Google Shape;179;p39"/>
                <p:cNvSpPr/>
                <p:nvPr/>
              </p:nvSpPr>
              <p:spPr>
                <a:xfrm>
                  <a:off x="526988" y="291325"/>
                  <a:ext cx="81300" cy="813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0" name="Google Shape;180;p39"/>
                <p:cNvSpPr/>
                <p:nvPr/>
              </p:nvSpPr>
              <p:spPr>
                <a:xfrm>
                  <a:off x="667450" y="291325"/>
                  <a:ext cx="81300" cy="813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181" name="Google Shape;181;p39"/>
              <p:cNvSpPr/>
              <p:nvPr/>
            </p:nvSpPr>
            <p:spPr>
              <a:xfrm>
                <a:off x="6642675" y="289975"/>
                <a:ext cx="2035800" cy="81300"/>
              </a:xfrm>
              <a:prstGeom prst="roundRect">
                <a:avLst>
                  <a:gd name="adj" fmla="val 32042"/>
                </a:avLst>
              </a:pr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82" name="Google Shape;182;p39"/>
          <p:cNvSpPr txBox="1">
            <a:spLocks noGrp="1"/>
          </p:cNvSpPr>
          <p:nvPr>
            <p:ph type="title" hasCustomPrompt="1"/>
          </p:nvPr>
        </p:nvSpPr>
        <p:spPr>
          <a:xfrm>
            <a:off x="713225" y="1728263"/>
            <a:ext cx="3858900" cy="122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70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>
            <a:r>
              <a:t>xx%</a:t>
            </a:r>
          </a:p>
        </p:txBody>
      </p:sp>
      <p:sp>
        <p:nvSpPr>
          <p:cNvPr id="183" name="Google Shape;183;p39"/>
          <p:cNvSpPr txBox="1">
            <a:spLocks noGrp="1"/>
          </p:cNvSpPr>
          <p:nvPr>
            <p:ph type="subTitle" idx="1"/>
          </p:nvPr>
        </p:nvSpPr>
        <p:spPr>
          <a:xfrm>
            <a:off x="713225" y="2949338"/>
            <a:ext cx="3858900" cy="4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84" name="Google Shape;184;p39"/>
          <p:cNvSpPr>
            <a:spLocks noGrp="1"/>
          </p:cNvSpPr>
          <p:nvPr>
            <p:ph type="pic" idx="2"/>
          </p:nvPr>
        </p:nvSpPr>
        <p:spPr>
          <a:xfrm>
            <a:off x="5109825" y="911250"/>
            <a:ext cx="3321000" cy="33210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grpSp>
        <p:nvGrpSpPr>
          <p:cNvPr id="185" name="Google Shape;185;p39"/>
          <p:cNvGrpSpPr/>
          <p:nvPr/>
        </p:nvGrpSpPr>
        <p:grpSpPr>
          <a:xfrm>
            <a:off x="407850" y="4530523"/>
            <a:ext cx="258604" cy="258604"/>
            <a:chOff x="763075" y="3429325"/>
            <a:chExt cx="258604" cy="258604"/>
          </a:xfrm>
        </p:grpSpPr>
        <p:sp>
          <p:nvSpPr>
            <p:cNvPr id="186" name="Google Shape;186;p39"/>
            <p:cNvSpPr/>
            <p:nvPr/>
          </p:nvSpPr>
          <p:spPr>
            <a:xfrm>
              <a:off x="763075" y="3429325"/>
              <a:ext cx="55200" cy="55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39"/>
            <p:cNvSpPr/>
            <p:nvPr/>
          </p:nvSpPr>
          <p:spPr>
            <a:xfrm>
              <a:off x="763075" y="3531027"/>
              <a:ext cx="55200" cy="55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p39"/>
            <p:cNvSpPr/>
            <p:nvPr/>
          </p:nvSpPr>
          <p:spPr>
            <a:xfrm>
              <a:off x="763075" y="3632729"/>
              <a:ext cx="55200" cy="55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89;p39"/>
            <p:cNvSpPr/>
            <p:nvPr/>
          </p:nvSpPr>
          <p:spPr>
            <a:xfrm>
              <a:off x="864777" y="3429325"/>
              <a:ext cx="55200" cy="55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90;p39"/>
            <p:cNvSpPr/>
            <p:nvPr/>
          </p:nvSpPr>
          <p:spPr>
            <a:xfrm>
              <a:off x="864777" y="3531027"/>
              <a:ext cx="55200" cy="55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91;p39"/>
            <p:cNvSpPr/>
            <p:nvPr/>
          </p:nvSpPr>
          <p:spPr>
            <a:xfrm>
              <a:off x="864777" y="3632729"/>
              <a:ext cx="55200" cy="55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92;p39"/>
            <p:cNvSpPr/>
            <p:nvPr/>
          </p:nvSpPr>
          <p:spPr>
            <a:xfrm>
              <a:off x="966479" y="3429325"/>
              <a:ext cx="55200" cy="55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93;p39"/>
            <p:cNvSpPr/>
            <p:nvPr/>
          </p:nvSpPr>
          <p:spPr>
            <a:xfrm>
              <a:off x="966479" y="3531027"/>
              <a:ext cx="55200" cy="55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94;p39"/>
            <p:cNvSpPr/>
            <p:nvPr/>
          </p:nvSpPr>
          <p:spPr>
            <a:xfrm>
              <a:off x="966479" y="3632729"/>
              <a:ext cx="55200" cy="55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5" name="Google Shape;195;p3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 columns">
  <p:cSld name="TITLE_AND_TWO_COLUMNS_1"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40"/>
          <p:cNvPicPr preferRelativeResize="0"/>
          <p:nvPr/>
        </p:nvPicPr>
        <p:blipFill rotWithShape="1">
          <a:blip r:embed="rId2">
            <a:alphaModFix amt="43000"/>
          </a:blip>
          <a:srcRect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8" name="Google Shape;198;p40"/>
          <p:cNvGrpSpPr/>
          <p:nvPr/>
        </p:nvGrpSpPr>
        <p:grpSpPr>
          <a:xfrm>
            <a:off x="286963" y="222125"/>
            <a:ext cx="8570075" cy="4699200"/>
            <a:chOff x="286750" y="222125"/>
            <a:chExt cx="8570075" cy="4699200"/>
          </a:xfrm>
        </p:grpSpPr>
        <p:sp>
          <p:nvSpPr>
            <p:cNvPr id="199" name="Google Shape;199;p40"/>
            <p:cNvSpPr/>
            <p:nvPr/>
          </p:nvSpPr>
          <p:spPr>
            <a:xfrm>
              <a:off x="287325" y="222125"/>
              <a:ext cx="8569500" cy="4699200"/>
            </a:xfrm>
            <a:prstGeom prst="roundRect">
              <a:avLst>
                <a:gd name="adj" fmla="val 2251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00" name="Google Shape;200;p40"/>
            <p:cNvCxnSpPr/>
            <p:nvPr/>
          </p:nvCxnSpPr>
          <p:spPr>
            <a:xfrm>
              <a:off x="286750" y="439250"/>
              <a:ext cx="85680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201" name="Google Shape;201;p40"/>
            <p:cNvGrpSpPr/>
            <p:nvPr/>
          </p:nvGrpSpPr>
          <p:grpSpPr>
            <a:xfrm>
              <a:off x="426100" y="289975"/>
              <a:ext cx="8291950" cy="82650"/>
              <a:chOff x="386525" y="289975"/>
              <a:chExt cx="8291950" cy="82650"/>
            </a:xfrm>
          </p:grpSpPr>
          <p:grpSp>
            <p:nvGrpSpPr>
              <p:cNvPr id="202" name="Google Shape;202;p40"/>
              <p:cNvGrpSpPr/>
              <p:nvPr/>
            </p:nvGrpSpPr>
            <p:grpSpPr>
              <a:xfrm>
                <a:off x="386525" y="291325"/>
                <a:ext cx="362225" cy="81300"/>
                <a:chOff x="386525" y="291325"/>
                <a:chExt cx="362225" cy="81300"/>
              </a:xfrm>
            </p:grpSpPr>
            <p:sp>
              <p:nvSpPr>
                <p:cNvPr id="203" name="Google Shape;203;p40"/>
                <p:cNvSpPr/>
                <p:nvPr/>
              </p:nvSpPr>
              <p:spPr>
                <a:xfrm>
                  <a:off x="386525" y="291325"/>
                  <a:ext cx="81300" cy="81300"/>
                </a:xfrm>
                <a:prstGeom prst="ellipse">
                  <a:avLst/>
                </a:pr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4" name="Google Shape;204;p40"/>
                <p:cNvSpPr/>
                <p:nvPr/>
              </p:nvSpPr>
              <p:spPr>
                <a:xfrm>
                  <a:off x="526988" y="291325"/>
                  <a:ext cx="81300" cy="813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5" name="Google Shape;205;p40"/>
                <p:cNvSpPr/>
                <p:nvPr/>
              </p:nvSpPr>
              <p:spPr>
                <a:xfrm>
                  <a:off x="667450" y="291325"/>
                  <a:ext cx="81300" cy="813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206" name="Google Shape;206;p40"/>
              <p:cNvSpPr/>
              <p:nvPr/>
            </p:nvSpPr>
            <p:spPr>
              <a:xfrm>
                <a:off x="6642675" y="289975"/>
                <a:ext cx="2035800" cy="81300"/>
              </a:xfrm>
              <a:prstGeom prst="roundRect">
                <a:avLst>
                  <a:gd name="adj" fmla="val 32042"/>
                </a:avLst>
              </a:pr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07" name="Google Shape;207;p40"/>
          <p:cNvSpPr txBox="1">
            <a:spLocks noGrp="1"/>
          </p:cNvSpPr>
          <p:nvPr>
            <p:ph type="title"/>
          </p:nvPr>
        </p:nvSpPr>
        <p:spPr>
          <a:xfrm>
            <a:off x="713475" y="539500"/>
            <a:ext cx="7717200" cy="5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08" name="Google Shape;208;p40"/>
          <p:cNvSpPr txBox="1">
            <a:spLocks noGrp="1"/>
          </p:cNvSpPr>
          <p:nvPr>
            <p:ph type="subTitle" idx="1"/>
          </p:nvPr>
        </p:nvSpPr>
        <p:spPr>
          <a:xfrm>
            <a:off x="1627682" y="1231125"/>
            <a:ext cx="4059900" cy="5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utfit"/>
              <a:buNone/>
              <a:defRPr sz="2200" b="1">
                <a:latin typeface="Outfit"/>
                <a:ea typeface="Outfit"/>
                <a:cs typeface="Outfit"/>
                <a:sym typeface="Outfi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utfit"/>
              <a:buNone/>
              <a:defRPr sz="2400" b="1">
                <a:latin typeface="Outfit"/>
                <a:ea typeface="Outfit"/>
                <a:cs typeface="Outfit"/>
                <a:sym typeface="Outfi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utfit"/>
              <a:buNone/>
              <a:defRPr sz="2400" b="1">
                <a:latin typeface="Outfit"/>
                <a:ea typeface="Outfit"/>
                <a:cs typeface="Outfit"/>
                <a:sym typeface="Outfi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utfit"/>
              <a:buNone/>
              <a:defRPr sz="2400" b="1">
                <a:latin typeface="Outfit"/>
                <a:ea typeface="Outfit"/>
                <a:cs typeface="Outfit"/>
                <a:sym typeface="Outfi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utfit"/>
              <a:buNone/>
              <a:defRPr sz="2400" b="1">
                <a:latin typeface="Outfit"/>
                <a:ea typeface="Outfit"/>
                <a:cs typeface="Outfit"/>
                <a:sym typeface="Outfi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utfit"/>
              <a:buNone/>
              <a:defRPr sz="2400" b="1">
                <a:latin typeface="Outfit"/>
                <a:ea typeface="Outfit"/>
                <a:cs typeface="Outfit"/>
                <a:sym typeface="Outfi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utfit"/>
              <a:buNone/>
              <a:defRPr sz="2400" b="1">
                <a:latin typeface="Outfit"/>
                <a:ea typeface="Outfit"/>
                <a:cs typeface="Outfit"/>
                <a:sym typeface="Outfi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utfit"/>
              <a:buNone/>
              <a:defRPr sz="2400" b="1">
                <a:latin typeface="Outfit"/>
                <a:ea typeface="Outfit"/>
                <a:cs typeface="Outfit"/>
                <a:sym typeface="Outfi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utfit"/>
              <a:buNone/>
              <a:defRPr sz="2400"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endParaRPr/>
          </a:p>
        </p:txBody>
      </p:sp>
      <p:sp>
        <p:nvSpPr>
          <p:cNvPr id="209" name="Google Shape;209;p40"/>
          <p:cNvSpPr txBox="1">
            <a:spLocks noGrp="1"/>
          </p:cNvSpPr>
          <p:nvPr>
            <p:ph type="subTitle" idx="2"/>
          </p:nvPr>
        </p:nvSpPr>
        <p:spPr>
          <a:xfrm>
            <a:off x="1627699" y="1720075"/>
            <a:ext cx="40599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10" name="Google Shape;210;p40"/>
          <p:cNvSpPr txBox="1">
            <a:spLocks noGrp="1"/>
          </p:cNvSpPr>
          <p:nvPr>
            <p:ph type="subTitle" idx="3"/>
          </p:nvPr>
        </p:nvSpPr>
        <p:spPr>
          <a:xfrm>
            <a:off x="3456405" y="2401025"/>
            <a:ext cx="4059900" cy="5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utfit"/>
              <a:buNone/>
              <a:defRPr sz="2200" b="1">
                <a:latin typeface="Outfit"/>
                <a:ea typeface="Outfit"/>
                <a:cs typeface="Outfit"/>
                <a:sym typeface="Outfi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utfit"/>
              <a:buNone/>
              <a:defRPr sz="2400" b="1">
                <a:latin typeface="Outfit"/>
                <a:ea typeface="Outfit"/>
                <a:cs typeface="Outfit"/>
                <a:sym typeface="Outfi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utfit"/>
              <a:buNone/>
              <a:defRPr sz="2400" b="1">
                <a:latin typeface="Outfit"/>
                <a:ea typeface="Outfit"/>
                <a:cs typeface="Outfit"/>
                <a:sym typeface="Outfi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utfit"/>
              <a:buNone/>
              <a:defRPr sz="2400" b="1">
                <a:latin typeface="Outfit"/>
                <a:ea typeface="Outfit"/>
                <a:cs typeface="Outfit"/>
                <a:sym typeface="Outfi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utfit"/>
              <a:buNone/>
              <a:defRPr sz="2400" b="1">
                <a:latin typeface="Outfit"/>
                <a:ea typeface="Outfit"/>
                <a:cs typeface="Outfit"/>
                <a:sym typeface="Outfi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utfit"/>
              <a:buNone/>
              <a:defRPr sz="2400" b="1">
                <a:latin typeface="Outfit"/>
                <a:ea typeface="Outfit"/>
                <a:cs typeface="Outfit"/>
                <a:sym typeface="Outfi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utfit"/>
              <a:buNone/>
              <a:defRPr sz="2400" b="1">
                <a:latin typeface="Outfit"/>
                <a:ea typeface="Outfit"/>
                <a:cs typeface="Outfit"/>
                <a:sym typeface="Outfi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utfit"/>
              <a:buNone/>
              <a:defRPr sz="2400" b="1">
                <a:latin typeface="Outfit"/>
                <a:ea typeface="Outfit"/>
                <a:cs typeface="Outfit"/>
                <a:sym typeface="Outfi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utfit"/>
              <a:buNone/>
              <a:defRPr sz="2400"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endParaRPr/>
          </a:p>
        </p:txBody>
      </p:sp>
      <p:sp>
        <p:nvSpPr>
          <p:cNvPr id="211" name="Google Shape;211;p40"/>
          <p:cNvSpPr txBox="1">
            <a:spLocks noGrp="1"/>
          </p:cNvSpPr>
          <p:nvPr>
            <p:ph type="subTitle" idx="4"/>
          </p:nvPr>
        </p:nvSpPr>
        <p:spPr>
          <a:xfrm>
            <a:off x="3456422" y="2889975"/>
            <a:ext cx="40599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12" name="Google Shape;212;p40"/>
          <p:cNvSpPr txBox="1">
            <a:spLocks noGrp="1"/>
          </p:cNvSpPr>
          <p:nvPr>
            <p:ph type="subTitle" idx="5"/>
          </p:nvPr>
        </p:nvSpPr>
        <p:spPr>
          <a:xfrm>
            <a:off x="1627678" y="3570925"/>
            <a:ext cx="4059900" cy="5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utfit"/>
              <a:buNone/>
              <a:defRPr sz="2200" b="1">
                <a:latin typeface="Outfit"/>
                <a:ea typeface="Outfit"/>
                <a:cs typeface="Outfit"/>
                <a:sym typeface="Outfi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utfit"/>
              <a:buNone/>
              <a:defRPr sz="2400" b="1">
                <a:latin typeface="Outfit"/>
                <a:ea typeface="Outfit"/>
                <a:cs typeface="Outfit"/>
                <a:sym typeface="Outfi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utfit"/>
              <a:buNone/>
              <a:defRPr sz="2400" b="1">
                <a:latin typeface="Outfit"/>
                <a:ea typeface="Outfit"/>
                <a:cs typeface="Outfit"/>
                <a:sym typeface="Outfi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utfit"/>
              <a:buNone/>
              <a:defRPr sz="2400" b="1">
                <a:latin typeface="Outfit"/>
                <a:ea typeface="Outfit"/>
                <a:cs typeface="Outfit"/>
                <a:sym typeface="Outfi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utfit"/>
              <a:buNone/>
              <a:defRPr sz="2400" b="1">
                <a:latin typeface="Outfit"/>
                <a:ea typeface="Outfit"/>
                <a:cs typeface="Outfit"/>
                <a:sym typeface="Outfi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utfit"/>
              <a:buNone/>
              <a:defRPr sz="2400" b="1">
                <a:latin typeface="Outfit"/>
                <a:ea typeface="Outfit"/>
                <a:cs typeface="Outfit"/>
                <a:sym typeface="Outfi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utfit"/>
              <a:buNone/>
              <a:defRPr sz="2400" b="1">
                <a:latin typeface="Outfit"/>
                <a:ea typeface="Outfit"/>
                <a:cs typeface="Outfit"/>
                <a:sym typeface="Outfi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utfit"/>
              <a:buNone/>
              <a:defRPr sz="2400" b="1">
                <a:latin typeface="Outfit"/>
                <a:ea typeface="Outfit"/>
                <a:cs typeface="Outfit"/>
                <a:sym typeface="Outfi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utfit"/>
              <a:buNone/>
              <a:defRPr sz="2400"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endParaRPr/>
          </a:p>
        </p:txBody>
      </p:sp>
      <p:sp>
        <p:nvSpPr>
          <p:cNvPr id="213" name="Google Shape;213;p40"/>
          <p:cNvSpPr txBox="1">
            <a:spLocks noGrp="1"/>
          </p:cNvSpPr>
          <p:nvPr>
            <p:ph type="subTitle" idx="6"/>
          </p:nvPr>
        </p:nvSpPr>
        <p:spPr>
          <a:xfrm>
            <a:off x="1627695" y="4059875"/>
            <a:ext cx="40599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grpSp>
        <p:nvGrpSpPr>
          <p:cNvPr id="214" name="Google Shape;214;p40"/>
          <p:cNvGrpSpPr/>
          <p:nvPr/>
        </p:nvGrpSpPr>
        <p:grpSpPr>
          <a:xfrm>
            <a:off x="8129843" y="4043113"/>
            <a:ext cx="1104919" cy="1104919"/>
            <a:chOff x="3260800" y="2469225"/>
            <a:chExt cx="475500" cy="475500"/>
          </a:xfrm>
        </p:grpSpPr>
        <p:cxnSp>
          <p:nvCxnSpPr>
            <p:cNvPr id="215" name="Google Shape;215;p40"/>
            <p:cNvCxnSpPr/>
            <p:nvPr/>
          </p:nvCxnSpPr>
          <p:spPr>
            <a:xfrm>
              <a:off x="3500900" y="2469225"/>
              <a:ext cx="0" cy="475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16" name="Google Shape;216;p40"/>
            <p:cNvCxnSpPr/>
            <p:nvPr/>
          </p:nvCxnSpPr>
          <p:spPr>
            <a:xfrm>
              <a:off x="3428792" y="2486650"/>
              <a:ext cx="0" cy="4422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17" name="Google Shape;217;p40"/>
            <p:cNvCxnSpPr/>
            <p:nvPr/>
          </p:nvCxnSpPr>
          <p:spPr>
            <a:xfrm>
              <a:off x="3356683" y="2538860"/>
              <a:ext cx="0" cy="336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18" name="Google Shape;218;p40"/>
            <p:cNvCxnSpPr/>
            <p:nvPr/>
          </p:nvCxnSpPr>
          <p:spPr>
            <a:xfrm>
              <a:off x="3284575" y="2608675"/>
              <a:ext cx="0" cy="188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19" name="Google Shape;219;p40"/>
            <p:cNvCxnSpPr/>
            <p:nvPr/>
          </p:nvCxnSpPr>
          <p:spPr>
            <a:xfrm>
              <a:off x="3573008" y="2480300"/>
              <a:ext cx="0" cy="4548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20" name="Google Shape;220;p40"/>
            <p:cNvCxnSpPr/>
            <p:nvPr/>
          </p:nvCxnSpPr>
          <p:spPr>
            <a:xfrm>
              <a:off x="3645117" y="2538860"/>
              <a:ext cx="0" cy="336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21" name="Google Shape;221;p40"/>
            <p:cNvCxnSpPr/>
            <p:nvPr/>
          </p:nvCxnSpPr>
          <p:spPr>
            <a:xfrm>
              <a:off x="3717225" y="2622950"/>
              <a:ext cx="0" cy="166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22" name="Google Shape;222;p40"/>
            <p:cNvCxnSpPr/>
            <p:nvPr/>
          </p:nvCxnSpPr>
          <p:spPr>
            <a:xfrm>
              <a:off x="3385150" y="2500900"/>
              <a:ext cx="226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23" name="Google Shape;223;p40"/>
            <p:cNvCxnSpPr/>
            <p:nvPr/>
          </p:nvCxnSpPr>
          <p:spPr>
            <a:xfrm>
              <a:off x="3330435" y="2570104"/>
              <a:ext cx="336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24" name="Google Shape;224;p40"/>
            <p:cNvCxnSpPr/>
            <p:nvPr/>
          </p:nvCxnSpPr>
          <p:spPr>
            <a:xfrm>
              <a:off x="3282975" y="2639308"/>
              <a:ext cx="4407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25" name="Google Shape;225;p40"/>
            <p:cNvCxnSpPr/>
            <p:nvPr/>
          </p:nvCxnSpPr>
          <p:spPr>
            <a:xfrm>
              <a:off x="3260800" y="2708513"/>
              <a:ext cx="4755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26" name="Google Shape;226;p40"/>
            <p:cNvCxnSpPr/>
            <p:nvPr/>
          </p:nvCxnSpPr>
          <p:spPr>
            <a:xfrm>
              <a:off x="3281400" y="2777717"/>
              <a:ext cx="4407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27" name="Google Shape;227;p40"/>
            <p:cNvCxnSpPr/>
            <p:nvPr/>
          </p:nvCxnSpPr>
          <p:spPr>
            <a:xfrm>
              <a:off x="3330435" y="2846921"/>
              <a:ext cx="336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28" name="Google Shape;228;p40"/>
            <p:cNvCxnSpPr/>
            <p:nvPr/>
          </p:nvCxnSpPr>
          <p:spPr>
            <a:xfrm>
              <a:off x="3416100" y="2916125"/>
              <a:ext cx="1632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229" name="Google Shape;229;p40"/>
          <p:cNvGrpSpPr/>
          <p:nvPr/>
        </p:nvGrpSpPr>
        <p:grpSpPr>
          <a:xfrm flipH="1">
            <a:off x="370475" y="548282"/>
            <a:ext cx="258604" cy="258604"/>
            <a:chOff x="763075" y="3429325"/>
            <a:chExt cx="258604" cy="258604"/>
          </a:xfrm>
        </p:grpSpPr>
        <p:sp>
          <p:nvSpPr>
            <p:cNvPr id="230" name="Google Shape;230;p40"/>
            <p:cNvSpPr/>
            <p:nvPr/>
          </p:nvSpPr>
          <p:spPr>
            <a:xfrm>
              <a:off x="763075" y="3429325"/>
              <a:ext cx="55200" cy="55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1;p40"/>
            <p:cNvSpPr/>
            <p:nvPr/>
          </p:nvSpPr>
          <p:spPr>
            <a:xfrm>
              <a:off x="864777" y="3429325"/>
              <a:ext cx="55200" cy="55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232;p40"/>
            <p:cNvSpPr/>
            <p:nvPr/>
          </p:nvSpPr>
          <p:spPr>
            <a:xfrm>
              <a:off x="864777" y="3531027"/>
              <a:ext cx="55200" cy="55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233;p40"/>
            <p:cNvSpPr/>
            <p:nvPr/>
          </p:nvSpPr>
          <p:spPr>
            <a:xfrm>
              <a:off x="966479" y="3429325"/>
              <a:ext cx="55200" cy="55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34;p40"/>
            <p:cNvSpPr/>
            <p:nvPr/>
          </p:nvSpPr>
          <p:spPr>
            <a:xfrm>
              <a:off x="966479" y="3531027"/>
              <a:ext cx="55200" cy="55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35;p40"/>
            <p:cNvSpPr/>
            <p:nvPr/>
          </p:nvSpPr>
          <p:spPr>
            <a:xfrm>
              <a:off x="966479" y="3632729"/>
              <a:ext cx="55200" cy="55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6" name="Google Shape;236;p4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Google Shape;238;p41"/>
          <p:cNvPicPr preferRelativeResize="0"/>
          <p:nvPr/>
        </p:nvPicPr>
        <p:blipFill rotWithShape="1">
          <a:blip r:embed="rId2">
            <a:alphaModFix amt="43000"/>
          </a:blip>
          <a:srcRect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9" name="Google Shape;239;p41"/>
          <p:cNvGrpSpPr/>
          <p:nvPr/>
        </p:nvGrpSpPr>
        <p:grpSpPr>
          <a:xfrm>
            <a:off x="286963" y="222125"/>
            <a:ext cx="8570075" cy="4699200"/>
            <a:chOff x="286750" y="222125"/>
            <a:chExt cx="8570075" cy="4699200"/>
          </a:xfrm>
        </p:grpSpPr>
        <p:sp>
          <p:nvSpPr>
            <p:cNvPr id="240" name="Google Shape;240;p41"/>
            <p:cNvSpPr/>
            <p:nvPr/>
          </p:nvSpPr>
          <p:spPr>
            <a:xfrm>
              <a:off x="287325" y="222125"/>
              <a:ext cx="8569500" cy="4699200"/>
            </a:xfrm>
            <a:prstGeom prst="roundRect">
              <a:avLst>
                <a:gd name="adj" fmla="val 2251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41" name="Google Shape;241;p41"/>
            <p:cNvCxnSpPr/>
            <p:nvPr/>
          </p:nvCxnSpPr>
          <p:spPr>
            <a:xfrm>
              <a:off x="286750" y="439250"/>
              <a:ext cx="85680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242" name="Google Shape;242;p41"/>
            <p:cNvGrpSpPr/>
            <p:nvPr/>
          </p:nvGrpSpPr>
          <p:grpSpPr>
            <a:xfrm>
              <a:off x="426100" y="289975"/>
              <a:ext cx="8291950" cy="82650"/>
              <a:chOff x="386525" y="289975"/>
              <a:chExt cx="8291950" cy="82650"/>
            </a:xfrm>
          </p:grpSpPr>
          <p:grpSp>
            <p:nvGrpSpPr>
              <p:cNvPr id="243" name="Google Shape;243;p41"/>
              <p:cNvGrpSpPr/>
              <p:nvPr/>
            </p:nvGrpSpPr>
            <p:grpSpPr>
              <a:xfrm>
                <a:off x="386525" y="291325"/>
                <a:ext cx="362225" cy="81300"/>
                <a:chOff x="386525" y="291325"/>
                <a:chExt cx="362225" cy="81300"/>
              </a:xfrm>
            </p:grpSpPr>
            <p:sp>
              <p:nvSpPr>
                <p:cNvPr id="244" name="Google Shape;244;p41"/>
                <p:cNvSpPr/>
                <p:nvPr/>
              </p:nvSpPr>
              <p:spPr>
                <a:xfrm>
                  <a:off x="386525" y="291325"/>
                  <a:ext cx="81300" cy="81300"/>
                </a:xfrm>
                <a:prstGeom prst="ellipse">
                  <a:avLst/>
                </a:pr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45" name="Google Shape;245;p41"/>
                <p:cNvSpPr/>
                <p:nvPr/>
              </p:nvSpPr>
              <p:spPr>
                <a:xfrm>
                  <a:off x="526988" y="291325"/>
                  <a:ext cx="81300" cy="813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46" name="Google Shape;246;p41"/>
                <p:cNvSpPr/>
                <p:nvPr/>
              </p:nvSpPr>
              <p:spPr>
                <a:xfrm>
                  <a:off x="667450" y="291325"/>
                  <a:ext cx="81300" cy="813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247" name="Google Shape;247;p41"/>
              <p:cNvSpPr/>
              <p:nvPr/>
            </p:nvSpPr>
            <p:spPr>
              <a:xfrm>
                <a:off x="6642675" y="289975"/>
                <a:ext cx="2035800" cy="81300"/>
              </a:xfrm>
              <a:prstGeom prst="roundRect">
                <a:avLst>
                  <a:gd name="adj" fmla="val 32042"/>
                </a:avLst>
              </a:pr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48" name="Google Shape;248;p41"/>
          <p:cNvSpPr txBox="1">
            <a:spLocks noGrp="1"/>
          </p:cNvSpPr>
          <p:nvPr>
            <p:ph type="title"/>
          </p:nvPr>
        </p:nvSpPr>
        <p:spPr>
          <a:xfrm>
            <a:off x="713475" y="539500"/>
            <a:ext cx="7717200" cy="5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exend Deca"/>
                <a:ea typeface="Lexend Deca"/>
                <a:cs typeface="Lexend Deca"/>
                <a:sym typeface="Lexend De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exend Deca"/>
                <a:ea typeface="Lexend Deca"/>
                <a:cs typeface="Lexend Deca"/>
                <a:sym typeface="Lexend De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exend Deca"/>
                <a:ea typeface="Lexend Deca"/>
                <a:cs typeface="Lexend Deca"/>
                <a:sym typeface="Lexend De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exend Deca"/>
                <a:ea typeface="Lexend Deca"/>
                <a:cs typeface="Lexend Deca"/>
                <a:sym typeface="Lexend De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exend Deca"/>
                <a:ea typeface="Lexend Deca"/>
                <a:cs typeface="Lexend Deca"/>
                <a:sym typeface="Lexend De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exend Deca"/>
                <a:ea typeface="Lexend Deca"/>
                <a:cs typeface="Lexend Deca"/>
                <a:sym typeface="Lexend De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exend Deca"/>
                <a:ea typeface="Lexend Deca"/>
                <a:cs typeface="Lexend Deca"/>
                <a:sym typeface="Lexend De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endParaRPr/>
          </a:p>
        </p:txBody>
      </p:sp>
      <p:sp>
        <p:nvSpPr>
          <p:cNvPr id="249" name="Google Shape;249;p41"/>
          <p:cNvSpPr txBox="1">
            <a:spLocks noGrp="1"/>
          </p:cNvSpPr>
          <p:nvPr>
            <p:ph type="title" idx="2"/>
          </p:nvPr>
        </p:nvSpPr>
        <p:spPr>
          <a:xfrm>
            <a:off x="4733025" y="1295638"/>
            <a:ext cx="861300" cy="73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250" name="Google Shape;250;p41"/>
          <p:cNvSpPr txBox="1">
            <a:spLocks noGrp="1"/>
          </p:cNvSpPr>
          <p:nvPr>
            <p:ph type="subTitle" idx="1"/>
          </p:nvPr>
        </p:nvSpPr>
        <p:spPr>
          <a:xfrm>
            <a:off x="5594325" y="1295638"/>
            <a:ext cx="2560200" cy="73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utfit"/>
              <a:buNone/>
              <a:defRPr sz="2200" b="1">
                <a:latin typeface="Outfit"/>
                <a:ea typeface="Outfit"/>
                <a:cs typeface="Outfit"/>
                <a:sym typeface="Outfi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utfit"/>
              <a:buNone/>
              <a:defRPr sz="2400" b="1">
                <a:latin typeface="Outfit"/>
                <a:ea typeface="Outfit"/>
                <a:cs typeface="Outfit"/>
                <a:sym typeface="Outfi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utfit"/>
              <a:buNone/>
              <a:defRPr sz="2400" b="1">
                <a:latin typeface="Outfit"/>
                <a:ea typeface="Outfit"/>
                <a:cs typeface="Outfit"/>
                <a:sym typeface="Outfi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utfit"/>
              <a:buNone/>
              <a:defRPr sz="2400" b="1">
                <a:latin typeface="Outfit"/>
                <a:ea typeface="Outfit"/>
                <a:cs typeface="Outfit"/>
                <a:sym typeface="Outfi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utfit"/>
              <a:buNone/>
              <a:defRPr sz="2400" b="1">
                <a:latin typeface="Outfit"/>
                <a:ea typeface="Outfit"/>
                <a:cs typeface="Outfit"/>
                <a:sym typeface="Outfi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utfit"/>
              <a:buNone/>
              <a:defRPr sz="2400" b="1">
                <a:latin typeface="Outfit"/>
                <a:ea typeface="Outfit"/>
                <a:cs typeface="Outfit"/>
                <a:sym typeface="Outfi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utfit"/>
              <a:buNone/>
              <a:defRPr sz="2400" b="1">
                <a:latin typeface="Outfit"/>
                <a:ea typeface="Outfit"/>
                <a:cs typeface="Outfit"/>
                <a:sym typeface="Outfi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utfit"/>
              <a:buNone/>
              <a:defRPr sz="2400" b="1">
                <a:latin typeface="Outfit"/>
                <a:ea typeface="Outfit"/>
                <a:cs typeface="Outfit"/>
                <a:sym typeface="Outfi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utfit"/>
              <a:buNone/>
              <a:defRPr sz="2400"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endParaRPr/>
          </a:p>
        </p:txBody>
      </p:sp>
      <p:sp>
        <p:nvSpPr>
          <p:cNvPr id="251" name="Google Shape;251;p41"/>
          <p:cNvSpPr txBox="1">
            <a:spLocks noGrp="1"/>
          </p:cNvSpPr>
          <p:nvPr>
            <p:ph type="title" idx="3"/>
          </p:nvPr>
        </p:nvSpPr>
        <p:spPr>
          <a:xfrm>
            <a:off x="4733025" y="2588288"/>
            <a:ext cx="861300" cy="73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252" name="Google Shape;252;p41"/>
          <p:cNvSpPr txBox="1">
            <a:spLocks noGrp="1"/>
          </p:cNvSpPr>
          <p:nvPr>
            <p:ph type="subTitle" idx="4"/>
          </p:nvPr>
        </p:nvSpPr>
        <p:spPr>
          <a:xfrm>
            <a:off x="5594325" y="2588294"/>
            <a:ext cx="2560200" cy="73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utfit"/>
              <a:buNone/>
              <a:defRPr sz="2200" b="1">
                <a:latin typeface="Outfit"/>
                <a:ea typeface="Outfit"/>
                <a:cs typeface="Outfit"/>
                <a:sym typeface="Outfi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utfit"/>
              <a:buNone/>
              <a:defRPr sz="2400" b="1">
                <a:latin typeface="Outfit"/>
                <a:ea typeface="Outfit"/>
                <a:cs typeface="Outfit"/>
                <a:sym typeface="Outfi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utfit"/>
              <a:buNone/>
              <a:defRPr sz="2400" b="1">
                <a:latin typeface="Outfit"/>
                <a:ea typeface="Outfit"/>
                <a:cs typeface="Outfit"/>
                <a:sym typeface="Outfi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utfit"/>
              <a:buNone/>
              <a:defRPr sz="2400" b="1">
                <a:latin typeface="Outfit"/>
                <a:ea typeface="Outfit"/>
                <a:cs typeface="Outfit"/>
                <a:sym typeface="Outfi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utfit"/>
              <a:buNone/>
              <a:defRPr sz="2400" b="1">
                <a:latin typeface="Outfit"/>
                <a:ea typeface="Outfit"/>
                <a:cs typeface="Outfit"/>
                <a:sym typeface="Outfi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utfit"/>
              <a:buNone/>
              <a:defRPr sz="2400" b="1">
                <a:latin typeface="Outfit"/>
                <a:ea typeface="Outfit"/>
                <a:cs typeface="Outfit"/>
                <a:sym typeface="Outfi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utfit"/>
              <a:buNone/>
              <a:defRPr sz="2400" b="1">
                <a:latin typeface="Outfit"/>
                <a:ea typeface="Outfit"/>
                <a:cs typeface="Outfit"/>
                <a:sym typeface="Outfi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utfit"/>
              <a:buNone/>
              <a:defRPr sz="2400" b="1">
                <a:latin typeface="Outfit"/>
                <a:ea typeface="Outfit"/>
                <a:cs typeface="Outfit"/>
                <a:sym typeface="Outfi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utfit"/>
              <a:buNone/>
              <a:defRPr sz="2400"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endParaRPr/>
          </a:p>
        </p:txBody>
      </p:sp>
      <p:sp>
        <p:nvSpPr>
          <p:cNvPr id="253" name="Google Shape;253;p41"/>
          <p:cNvSpPr txBox="1">
            <a:spLocks noGrp="1"/>
          </p:cNvSpPr>
          <p:nvPr>
            <p:ph type="title" idx="5"/>
          </p:nvPr>
        </p:nvSpPr>
        <p:spPr>
          <a:xfrm>
            <a:off x="4733025" y="3880950"/>
            <a:ext cx="861300" cy="73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254" name="Google Shape;254;p41"/>
          <p:cNvSpPr txBox="1">
            <a:spLocks noGrp="1"/>
          </p:cNvSpPr>
          <p:nvPr>
            <p:ph type="subTitle" idx="6"/>
          </p:nvPr>
        </p:nvSpPr>
        <p:spPr>
          <a:xfrm>
            <a:off x="5594325" y="3880950"/>
            <a:ext cx="2560200" cy="73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utfit"/>
              <a:buNone/>
              <a:defRPr sz="2200" b="1">
                <a:latin typeface="Outfit"/>
                <a:ea typeface="Outfit"/>
                <a:cs typeface="Outfit"/>
                <a:sym typeface="Outfi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utfit"/>
              <a:buNone/>
              <a:defRPr sz="2400" b="1">
                <a:latin typeface="Outfit"/>
                <a:ea typeface="Outfit"/>
                <a:cs typeface="Outfit"/>
                <a:sym typeface="Outfi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utfit"/>
              <a:buNone/>
              <a:defRPr sz="2400" b="1">
                <a:latin typeface="Outfit"/>
                <a:ea typeface="Outfit"/>
                <a:cs typeface="Outfit"/>
                <a:sym typeface="Outfi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utfit"/>
              <a:buNone/>
              <a:defRPr sz="2400" b="1">
                <a:latin typeface="Outfit"/>
                <a:ea typeface="Outfit"/>
                <a:cs typeface="Outfit"/>
                <a:sym typeface="Outfi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utfit"/>
              <a:buNone/>
              <a:defRPr sz="2400" b="1">
                <a:latin typeface="Outfit"/>
                <a:ea typeface="Outfit"/>
                <a:cs typeface="Outfit"/>
                <a:sym typeface="Outfi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utfit"/>
              <a:buNone/>
              <a:defRPr sz="2400" b="1">
                <a:latin typeface="Outfit"/>
                <a:ea typeface="Outfit"/>
                <a:cs typeface="Outfit"/>
                <a:sym typeface="Outfi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utfit"/>
              <a:buNone/>
              <a:defRPr sz="2400" b="1">
                <a:latin typeface="Outfit"/>
                <a:ea typeface="Outfit"/>
                <a:cs typeface="Outfit"/>
                <a:sym typeface="Outfi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utfit"/>
              <a:buNone/>
              <a:defRPr sz="2400" b="1">
                <a:latin typeface="Outfit"/>
                <a:ea typeface="Outfit"/>
                <a:cs typeface="Outfit"/>
                <a:sym typeface="Outfi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utfit"/>
              <a:buNone/>
              <a:defRPr sz="2400"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endParaRPr/>
          </a:p>
        </p:txBody>
      </p:sp>
      <p:sp>
        <p:nvSpPr>
          <p:cNvPr id="255" name="Google Shape;255;p41"/>
          <p:cNvSpPr txBox="1">
            <a:spLocks noGrp="1"/>
          </p:cNvSpPr>
          <p:nvPr>
            <p:ph type="title" idx="7"/>
          </p:nvPr>
        </p:nvSpPr>
        <p:spPr>
          <a:xfrm>
            <a:off x="989475" y="1295638"/>
            <a:ext cx="861300" cy="73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256" name="Google Shape;256;p41"/>
          <p:cNvSpPr txBox="1">
            <a:spLocks noGrp="1"/>
          </p:cNvSpPr>
          <p:nvPr>
            <p:ph type="subTitle" idx="8"/>
          </p:nvPr>
        </p:nvSpPr>
        <p:spPr>
          <a:xfrm>
            <a:off x="1850775" y="1295638"/>
            <a:ext cx="2560200" cy="73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utfit"/>
              <a:buNone/>
              <a:defRPr sz="2200" b="1">
                <a:latin typeface="Outfit"/>
                <a:ea typeface="Outfit"/>
                <a:cs typeface="Outfit"/>
                <a:sym typeface="Outfi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utfit"/>
              <a:buNone/>
              <a:defRPr sz="2400" b="1">
                <a:latin typeface="Outfit"/>
                <a:ea typeface="Outfit"/>
                <a:cs typeface="Outfit"/>
                <a:sym typeface="Outfi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utfit"/>
              <a:buNone/>
              <a:defRPr sz="2400" b="1">
                <a:latin typeface="Outfit"/>
                <a:ea typeface="Outfit"/>
                <a:cs typeface="Outfit"/>
                <a:sym typeface="Outfi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utfit"/>
              <a:buNone/>
              <a:defRPr sz="2400" b="1">
                <a:latin typeface="Outfit"/>
                <a:ea typeface="Outfit"/>
                <a:cs typeface="Outfit"/>
                <a:sym typeface="Outfi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utfit"/>
              <a:buNone/>
              <a:defRPr sz="2400" b="1">
                <a:latin typeface="Outfit"/>
                <a:ea typeface="Outfit"/>
                <a:cs typeface="Outfit"/>
                <a:sym typeface="Outfi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utfit"/>
              <a:buNone/>
              <a:defRPr sz="2400" b="1">
                <a:latin typeface="Outfit"/>
                <a:ea typeface="Outfit"/>
                <a:cs typeface="Outfit"/>
                <a:sym typeface="Outfi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utfit"/>
              <a:buNone/>
              <a:defRPr sz="2400" b="1">
                <a:latin typeface="Outfit"/>
                <a:ea typeface="Outfit"/>
                <a:cs typeface="Outfit"/>
                <a:sym typeface="Outfi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utfit"/>
              <a:buNone/>
              <a:defRPr sz="2400" b="1">
                <a:latin typeface="Outfit"/>
                <a:ea typeface="Outfit"/>
                <a:cs typeface="Outfit"/>
                <a:sym typeface="Outfi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utfit"/>
              <a:buNone/>
              <a:defRPr sz="2400"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endParaRPr/>
          </a:p>
        </p:txBody>
      </p:sp>
      <p:sp>
        <p:nvSpPr>
          <p:cNvPr id="257" name="Google Shape;257;p41"/>
          <p:cNvSpPr txBox="1">
            <a:spLocks noGrp="1"/>
          </p:cNvSpPr>
          <p:nvPr>
            <p:ph type="title" idx="9"/>
          </p:nvPr>
        </p:nvSpPr>
        <p:spPr>
          <a:xfrm>
            <a:off x="989475" y="2588300"/>
            <a:ext cx="861300" cy="73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258" name="Google Shape;258;p41"/>
          <p:cNvSpPr txBox="1">
            <a:spLocks noGrp="1"/>
          </p:cNvSpPr>
          <p:nvPr>
            <p:ph type="subTitle" idx="13"/>
          </p:nvPr>
        </p:nvSpPr>
        <p:spPr>
          <a:xfrm>
            <a:off x="1850775" y="2588300"/>
            <a:ext cx="2560200" cy="73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utfit"/>
              <a:buNone/>
              <a:defRPr sz="2200" b="1">
                <a:latin typeface="Outfit"/>
                <a:ea typeface="Outfit"/>
                <a:cs typeface="Outfit"/>
                <a:sym typeface="Outfi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utfit"/>
              <a:buNone/>
              <a:defRPr sz="2400" b="1">
                <a:latin typeface="Outfit"/>
                <a:ea typeface="Outfit"/>
                <a:cs typeface="Outfit"/>
                <a:sym typeface="Outfi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utfit"/>
              <a:buNone/>
              <a:defRPr sz="2400" b="1">
                <a:latin typeface="Outfit"/>
                <a:ea typeface="Outfit"/>
                <a:cs typeface="Outfit"/>
                <a:sym typeface="Outfi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utfit"/>
              <a:buNone/>
              <a:defRPr sz="2400" b="1">
                <a:latin typeface="Outfit"/>
                <a:ea typeface="Outfit"/>
                <a:cs typeface="Outfit"/>
                <a:sym typeface="Outfi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utfit"/>
              <a:buNone/>
              <a:defRPr sz="2400" b="1">
                <a:latin typeface="Outfit"/>
                <a:ea typeface="Outfit"/>
                <a:cs typeface="Outfit"/>
                <a:sym typeface="Outfi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utfit"/>
              <a:buNone/>
              <a:defRPr sz="2400" b="1">
                <a:latin typeface="Outfit"/>
                <a:ea typeface="Outfit"/>
                <a:cs typeface="Outfit"/>
                <a:sym typeface="Outfi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utfit"/>
              <a:buNone/>
              <a:defRPr sz="2400" b="1">
                <a:latin typeface="Outfit"/>
                <a:ea typeface="Outfit"/>
                <a:cs typeface="Outfit"/>
                <a:sym typeface="Outfi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utfit"/>
              <a:buNone/>
              <a:defRPr sz="2400" b="1">
                <a:latin typeface="Outfit"/>
                <a:ea typeface="Outfit"/>
                <a:cs typeface="Outfit"/>
                <a:sym typeface="Outfi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utfit"/>
              <a:buNone/>
              <a:defRPr sz="2400"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endParaRPr/>
          </a:p>
        </p:txBody>
      </p:sp>
      <p:sp>
        <p:nvSpPr>
          <p:cNvPr id="259" name="Google Shape;259;p41"/>
          <p:cNvSpPr txBox="1">
            <a:spLocks noGrp="1"/>
          </p:cNvSpPr>
          <p:nvPr>
            <p:ph type="title" idx="14"/>
          </p:nvPr>
        </p:nvSpPr>
        <p:spPr>
          <a:xfrm>
            <a:off x="989475" y="3880963"/>
            <a:ext cx="861300" cy="73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260" name="Google Shape;260;p41"/>
          <p:cNvSpPr txBox="1">
            <a:spLocks noGrp="1"/>
          </p:cNvSpPr>
          <p:nvPr>
            <p:ph type="subTitle" idx="15"/>
          </p:nvPr>
        </p:nvSpPr>
        <p:spPr>
          <a:xfrm>
            <a:off x="1850775" y="3880963"/>
            <a:ext cx="2560200" cy="73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utfit"/>
              <a:buNone/>
              <a:defRPr sz="2200" b="1">
                <a:latin typeface="Outfit"/>
                <a:ea typeface="Outfit"/>
                <a:cs typeface="Outfit"/>
                <a:sym typeface="Outfi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utfit"/>
              <a:buNone/>
              <a:defRPr sz="2400" b="1">
                <a:latin typeface="Outfit"/>
                <a:ea typeface="Outfit"/>
                <a:cs typeface="Outfit"/>
                <a:sym typeface="Outfi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utfit"/>
              <a:buNone/>
              <a:defRPr sz="2400" b="1">
                <a:latin typeface="Outfit"/>
                <a:ea typeface="Outfit"/>
                <a:cs typeface="Outfit"/>
                <a:sym typeface="Outfi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utfit"/>
              <a:buNone/>
              <a:defRPr sz="2400" b="1">
                <a:latin typeface="Outfit"/>
                <a:ea typeface="Outfit"/>
                <a:cs typeface="Outfit"/>
                <a:sym typeface="Outfi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utfit"/>
              <a:buNone/>
              <a:defRPr sz="2400" b="1">
                <a:latin typeface="Outfit"/>
                <a:ea typeface="Outfit"/>
                <a:cs typeface="Outfit"/>
                <a:sym typeface="Outfi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utfit"/>
              <a:buNone/>
              <a:defRPr sz="2400" b="1">
                <a:latin typeface="Outfit"/>
                <a:ea typeface="Outfit"/>
                <a:cs typeface="Outfit"/>
                <a:sym typeface="Outfi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utfit"/>
              <a:buNone/>
              <a:defRPr sz="2400" b="1">
                <a:latin typeface="Outfit"/>
                <a:ea typeface="Outfit"/>
                <a:cs typeface="Outfit"/>
                <a:sym typeface="Outfi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utfit"/>
              <a:buNone/>
              <a:defRPr sz="2400" b="1">
                <a:latin typeface="Outfit"/>
                <a:ea typeface="Outfit"/>
                <a:cs typeface="Outfit"/>
                <a:sym typeface="Outfi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utfit"/>
              <a:buNone/>
              <a:defRPr sz="2400" b="1"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endParaRPr/>
          </a:p>
        </p:txBody>
      </p:sp>
      <p:pic>
        <p:nvPicPr>
          <p:cNvPr id="261" name="Google Shape;261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454419">
            <a:off x="7438575" y="4759750"/>
            <a:ext cx="1169251" cy="213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2" name="Google Shape;262;p41"/>
          <p:cNvGrpSpPr/>
          <p:nvPr/>
        </p:nvGrpSpPr>
        <p:grpSpPr>
          <a:xfrm>
            <a:off x="8430675" y="2442425"/>
            <a:ext cx="258604" cy="258604"/>
            <a:chOff x="763075" y="3429325"/>
            <a:chExt cx="258604" cy="258604"/>
          </a:xfrm>
        </p:grpSpPr>
        <p:sp>
          <p:nvSpPr>
            <p:cNvPr id="263" name="Google Shape;263;p41"/>
            <p:cNvSpPr/>
            <p:nvPr/>
          </p:nvSpPr>
          <p:spPr>
            <a:xfrm>
              <a:off x="763075" y="3429325"/>
              <a:ext cx="55200" cy="55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64;p41"/>
            <p:cNvSpPr/>
            <p:nvPr/>
          </p:nvSpPr>
          <p:spPr>
            <a:xfrm>
              <a:off x="763075" y="3531027"/>
              <a:ext cx="55200" cy="55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65;p41"/>
            <p:cNvSpPr/>
            <p:nvPr/>
          </p:nvSpPr>
          <p:spPr>
            <a:xfrm>
              <a:off x="763075" y="3632729"/>
              <a:ext cx="55200" cy="55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66;p41"/>
            <p:cNvSpPr/>
            <p:nvPr/>
          </p:nvSpPr>
          <p:spPr>
            <a:xfrm>
              <a:off x="864777" y="3429325"/>
              <a:ext cx="55200" cy="55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67;p41"/>
            <p:cNvSpPr/>
            <p:nvPr/>
          </p:nvSpPr>
          <p:spPr>
            <a:xfrm>
              <a:off x="864777" y="3531027"/>
              <a:ext cx="55200" cy="55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68;p41"/>
            <p:cNvSpPr/>
            <p:nvPr/>
          </p:nvSpPr>
          <p:spPr>
            <a:xfrm>
              <a:off x="864777" y="3632729"/>
              <a:ext cx="55200" cy="55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69;p41"/>
            <p:cNvSpPr/>
            <p:nvPr/>
          </p:nvSpPr>
          <p:spPr>
            <a:xfrm>
              <a:off x="966479" y="3429325"/>
              <a:ext cx="55200" cy="55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0;p41"/>
            <p:cNvSpPr/>
            <p:nvPr/>
          </p:nvSpPr>
          <p:spPr>
            <a:xfrm>
              <a:off x="966479" y="3531027"/>
              <a:ext cx="55200" cy="55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1;p41"/>
            <p:cNvSpPr/>
            <p:nvPr/>
          </p:nvSpPr>
          <p:spPr>
            <a:xfrm>
              <a:off x="966479" y="3632729"/>
              <a:ext cx="55200" cy="55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2" name="Google Shape;272;p41"/>
          <p:cNvGrpSpPr/>
          <p:nvPr/>
        </p:nvGrpSpPr>
        <p:grpSpPr>
          <a:xfrm>
            <a:off x="-667836" y="731373"/>
            <a:ext cx="1457360" cy="1457360"/>
            <a:chOff x="3260800" y="2469225"/>
            <a:chExt cx="475500" cy="475500"/>
          </a:xfrm>
        </p:grpSpPr>
        <p:cxnSp>
          <p:nvCxnSpPr>
            <p:cNvPr id="273" name="Google Shape;273;p41"/>
            <p:cNvCxnSpPr/>
            <p:nvPr/>
          </p:nvCxnSpPr>
          <p:spPr>
            <a:xfrm>
              <a:off x="3500900" y="2469225"/>
              <a:ext cx="0" cy="475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4" name="Google Shape;274;p41"/>
            <p:cNvCxnSpPr/>
            <p:nvPr/>
          </p:nvCxnSpPr>
          <p:spPr>
            <a:xfrm>
              <a:off x="3428792" y="2486650"/>
              <a:ext cx="0" cy="4422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5" name="Google Shape;275;p41"/>
            <p:cNvCxnSpPr/>
            <p:nvPr/>
          </p:nvCxnSpPr>
          <p:spPr>
            <a:xfrm>
              <a:off x="3356683" y="2538860"/>
              <a:ext cx="0" cy="336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6" name="Google Shape;276;p41"/>
            <p:cNvCxnSpPr/>
            <p:nvPr/>
          </p:nvCxnSpPr>
          <p:spPr>
            <a:xfrm>
              <a:off x="3284575" y="2608675"/>
              <a:ext cx="0" cy="188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7" name="Google Shape;277;p41"/>
            <p:cNvCxnSpPr/>
            <p:nvPr/>
          </p:nvCxnSpPr>
          <p:spPr>
            <a:xfrm>
              <a:off x="3573008" y="2480300"/>
              <a:ext cx="0" cy="4548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8" name="Google Shape;278;p41"/>
            <p:cNvCxnSpPr/>
            <p:nvPr/>
          </p:nvCxnSpPr>
          <p:spPr>
            <a:xfrm>
              <a:off x="3645117" y="2538860"/>
              <a:ext cx="0" cy="336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9" name="Google Shape;279;p41"/>
            <p:cNvCxnSpPr/>
            <p:nvPr/>
          </p:nvCxnSpPr>
          <p:spPr>
            <a:xfrm>
              <a:off x="3717225" y="2622950"/>
              <a:ext cx="0" cy="166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0" name="Google Shape;280;p41"/>
            <p:cNvCxnSpPr/>
            <p:nvPr/>
          </p:nvCxnSpPr>
          <p:spPr>
            <a:xfrm>
              <a:off x="3385150" y="2500900"/>
              <a:ext cx="226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1" name="Google Shape;281;p41"/>
            <p:cNvCxnSpPr/>
            <p:nvPr/>
          </p:nvCxnSpPr>
          <p:spPr>
            <a:xfrm>
              <a:off x="3330435" y="2570104"/>
              <a:ext cx="336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2" name="Google Shape;282;p41"/>
            <p:cNvCxnSpPr/>
            <p:nvPr/>
          </p:nvCxnSpPr>
          <p:spPr>
            <a:xfrm>
              <a:off x="3282975" y="2639308"/>
              <a:ext cx="4407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3" name="Google Shape;283;p41"/>
            <p:cNvCxnSpPr/>
            <p:nvPr/>
          </p:nvCxnSpPr>
          <p:spPr>
            <a:xfrm>
              <a:off x="3260800" y="2708513"/>
              <a:ext cx="4755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4" name="Google Shape;284;p41"/>
            <p:cNvCxnSpPr/>
            <p:nvPr/>
          </p:nvCxnSpPr>
          <p:spPr>
            <a:xfrm>
              <a:off x="3281400" y="2777717"/>
              <a:ext cx="4407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5" name="Google Shape;285;p41"/>
            <p:cNvCxnSpPr/>
            <p:nvPr/>
          </p:nvCxnSpPr>
          <p:spPr>
            <a:xfrm>
              <a:off x="3330435" y="2846921"/>
              <a:ext cx="336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6" name="Google Shape;286;p41"/>
            <p:cNvCxnSpPr/>
            <p:nvPr/>
          </p:nvCxnSpPr>
          <p:spPr>
            <a:xfrm>
              <a:off x="3416100" y="2916125"/>
              <a:ext cx="1632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287" name="Google Shape;287;p4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Google Shape;289;p42"/>
          <p:cNvPicPr preferRelativeResize="0"/>
          <p:nvPr/>
        </p:nvPicPr>
        <p:blipFill rotWithShape="1">
          <a:blip r:embed="rId2">
            <a:alphaModFix amt="43000"/>
          </a:blip>
          <a:srcRect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0" name="Google Shape;290;p42"/>
          <p:cNvGrpSpPr/>
          <p:nvPr/>
        </p:nvGrpSpPr>
        <p:grpSpPr>
          <a:xfrm>
            <a:off x="286963" y="222125"/>
            <a:ext cx="8570075" cy="4699200"/>
            <a:chOff x="286750" y="222125"/>
            <a:chExt cx="8570075" cy="4699200"/>
          </a:xfrm>
        </p:grpSpPr>
        <p:sp>
          <p:nvSpPr>
            <p:cNvPr id="291" name="Google Shape;291;p42"/>
            <p:cNvSpPr/>
            <p:nvPr/>
          </p:nvSpPr>
          <p:spPr>
            <a:xfrm>
              <a:off x="287325" y="222125"/>
              <a:ext cx="8569500" cy="4699200"/>
            </a:xfrm>
            <a:prstGeom prst="roundRect">
              <a:avLst>
                <a:gd name="adj" fmla="val 2251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92" name="Google Shape;292;p42"/>
            <p:cNvCxnSpPr/>
            <p:nvPr/>
          </p:nvCxnSpPr>
          <p:spPr>
            <a:xfrm>
              <a:off x="286750" y="439250"/>
              <a:ext cx="85680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293" name="Google Shape;293;p42"/>
            <p:cNvGrpSpPr/>
            <p:nvPr/>
          </p:nvGrpSpPr>
          <p:grpSpPr>
            <a:xfrm>
              <a:off x="426100" y="289975"/>
              <a:ext cx="8291950" cy="82650"/>
              <a:chOff x="386525" y="289975"/>
              <a:chExt cx="8291950" cy="82650"/>
            </a:xfrm>
          </p:grpSpPr>
          <p:grpSp>
            <p:nvGrpSpPr>
              <p:cNvPr id="294" name="Google Shape;294;p42"/>
              <p:cNvGrpSpPr/>
              <p:nvPr/>
            </p:nvGrpSpPr>
            <p:grpSpPr>
              <a:xfrm>
                <a:off x="386525" y="291325"/>
                <a:ext cx="362225" cy="81300"/>
                <a:chOff x="386525" y="291325"/>
                <a:chExt cx="362225" cy="81300"/>
              </a:xfrm>
            </p:grpSpPr>
            <p:sp>
              <p:nvSpPr>
                <p:cNvPr id="295" name="Google Shape;295;p42"/>
                <p:cNvSpPr/>
                <p:nvPr/>
              </p:nvSpPr>
              <p:spPr>
                <a:xfrm>
                  <a:off x="386525" y="291325"/>
                  <a:ext cx="81300" cy="81300"/>
                </a:xfrm>
                <a:prstGeom prst="ellipse">
                  <a:avLst/>
                </a:pr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96" name="Google Shape;296;p42"/>
                <p:cNvSpPr/>
                <p:nvPr/>
              </p:nvSpPr>
              <p:spPr>
                <a:xfrm>
                  <a:off x="526988" y="291325"/>
                  <a:ext cx="81300" cy="813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97" name="Google Shape;297;p42"/>
                <p:cNvSpPr/>
                <p:nvPr/>
              </p:nvSpPr>
              <p:spPr>
                <a:xfrm>
                  <a:off x="667450" y="291325"/>
                  <a:ext cx="81300" cy="813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298" name="Google Shape;298;p42"/>
              <p:cNvSpPr/>
              <p:nvPr/>
            </p:nvSpPr>
            <p:spPr>
              <a:xfrm>
                <a:off x="6642675" y="289975"/>
                <a:ext cx="2035800" cy="81300"/>
              </a:xfrm>
              <a:prstGeom prst="roundRect">
                <a:avLst>
                  <a:gd name="adj" fmla="val 32042"/>
                </a:avLst>
              </a:pr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99" name="Google Shape;299;p42"/>
          <p:cNvSpPr txBox="1">
            <a:spLocks noGrp="1"/>
          </p:cNvSpPr>
          <p:nvPr>
            <p:ph type="title"/>
          </p:nvPr>
        </p:nvSpPr>
        <p:spPr>
          <a:xfrm>
            <a:off x="4868900" y="2935675"/>
            <a:ext cx="31599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00" name="Google Shape;300;p42"/>
          <p:cNvSpPr txBox="1">
            <a:spLocks noGrp="1"/>
          </p:cNvSpPr>
          <p:nvPr>
            <p:ph type="title" idx="2"/>
          </p:nvPr>
        </p:nvSpPr>
        <p:spPr>
          <a:xfrm>
            <a:off x="5509750" y="1366025"/>
            <a:ext cx="1878300" cy="134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0"/>
              <a:buNone/>
              <a:defRPr sz="70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0"/>
              <a:buNone/>
              <a:defRPr sz="70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0"/>
              <a:buNone/>
              <a:defRPr sz="70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0"/>
              <a:buNone/>
              <a:defRPr sz="70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0"/>
              <a:buNone/>
              <a:defRPr sz="70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0"/>
              <a:buNone/>
              <a:defRPr sz="70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0"/>
              <a:buNone/>
              <a:defRPr sz="70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0"/>
              <a:buNone/>
              <a:defRPr sz="70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0"/>
              <a:buNone/>
              <a:defRPr sz="70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301" name="Google Shape;301;p42"/>
          <p:cNvSpPr>
            <a:spLocks noGrp="1"/>
          </p:cNvSpPr>
          <p:nvPr>
            <p:ph type="pic" idx="3"/>
          </p:nvPr>
        </p:nvSpPr>
        <p:spPr>
          <a:xfrm>
            <a:off x="1115200" y="1075800"/>
            <a:ext cx="2991900" cy="2991900"/>
          </a:xfrm>
          <a:prstGeom prst="ellipse">
            <a:avLst/>
          </a:prstGeom>
          <a:noFill/>
          <a:ln w="9525" cap="flat" cmpd="sng">
            <a:solidFill>
              <a:srgbClr val="224C8F"/>
            </a:solidFill>
            <a:prstDash val="solid"/>
            <a:round/>
            <a:headEnd type="none" w="sm" len="sm"/>
            <a:tailEnd type="none" w="sm" len="sm"/>
          </a:ln>
        </p:spPr>
      </p:sp>
      <p:grpSp>
        <p:nvGrpSpPr>
          <p:cNvPr id="302" name="Google Shape;302;p42"/>
          <p:cNvGrpSpPr/>
          <p:nvPr/>
        </p:nvGrpSpPr>
        <p:grpSpPr>
          <a:xfrm>
            <a:off x="557807" y="603775"/>
            <a:ext cx="8131577" cy="4178312"/>
            <a:chOff x="557807" y="603775"/>
            <a:chExt cx="8131577" cy="4178312"/>
          </a:xfrm>
        </p:grpSpPr>
        <p:grpSp>
          <p:nvGrpSpPr>
            <p:cNvPr id="303" name="Google Shape;303;p42"/>
            <p:cNvGrpSpPr/>
            <p:nvPr/>
          </p:nvGrpSpPr>
          <p:grpSpPr>
            <a:xfrm>
              <a:off x="557807" y="1326740"/>
              <a:ext cx="0" cy="305470"/>
              <a:chOff x="4030200" y="2882040"/>
              <a:chExt cx="0" cy="305470"/>
            </a:xfrm>
          </p:grpSpPr>
          <p:cxnSp>
            <p:nvCxnSpPr>
              <p:cNvPr id="304" name="Google Shape;304;p42"/>
              <p:cNvCxnSpPr/>
              <p:nvPr/>
            </p:nvCxnSpPr>
            <p:spPr>
              <a:xfrm>
                <a:off x="4030200" y="2882075"/>
                <a:ext cx="0" cy="305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305" name="Google Shape;305;p42"/>
              <p:cNvCxnSpPr/>
              <p:nvPr/>
            </p:nvCxnSpPr>
            <p:spPr>
              <a:xfrm>
                <a:off x="4030200" y="2882075"/>
                <a:ext cx="0" cy="305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306" name="Google Shape;306;p42"/>
              <p:cNvCxnSpPr/>
              <p:nvPr/>
            </p:nvCxnSpPr>
            <p:spPr>
              <a:xfrm>
                <a:off x="4030200" y="2882040"/>
                <a:ext cx="0" cy="30547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307" name="Google Shape;307;p42"/>
              <p:cNvCxnSpPr/>
              <p:nvPr/>
            </p:nvCxnSpPr>
            <p:spPr>
              <a:xfrm>
                <a:off x="4030200" y="2882040"/>
                <a:ext cx="0" cy="30547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308" name="Google Shape;308;p42"/>
            <p:cNvGrpSpPr/>
            <p:nvPr/>
          </p:nvGrpSpPr>
          <p:grpSpPr>
            <a:xfrm>
              <a:off x="8430775" y="603775"/>
              <a:ext cx="258604" cy="258604"/>
              <a:chOff x="763075" y="3429325"/>
              <a:chExt cx="258604" cy="258604"/>
            </a:xfrm>
          </p:grpSpPr>
          <p:sp>
            <p:nvSpPr>
              <p:cNvPr id="309" name="Google Shape;309;p42"/>
              <p:cNvSpPr/>
              <p:nvPr/>
            </p:nvSpPr>
            <p:spPr>
              <a:xfrm>
                <a:off x="763075" y="3429325"/>
                <a:ext cx="55200" cy="55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0" name="Google Shape;310;p42"/>
              <p:cNvSpPr/>
              <p:nvPr/>
            </p:nvSpPr>
            <p:spPr>
              <a:xfrm>
                <a:off x="763075" y="3531027"/>
                <a:ext cx="55200" cy="55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1" name="Google Shape;311;p42"/>
              <p:cNvSpPr/>
              <p:nvPr/>
            </p:nvSpPr>
            <p:spPr>
              <a:xfrm>
                <a:off x="763075" y="3632729"/>
                <a:ext cx="55200" cy="55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2" name="Google Shape;312;p42"/>
              <p:cNvSpPr/>
              <p:nvPr/>
            </p:nvSpPr>
            <p:spPr>
              <a:xfrm>
                <a:off x="864777" y="3429325"/>
                <a:ext cx="55200" cy="55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3" name="Google Shape;313;p42"/>
              <p:cNvSpPr/>
              <p:nvPr/>
            </p:nvSpPr>
            <p:spPr>
              <a:xfrm>
                <a:off x="864777" y="3531027"/>
                <a:ext cx="55200" cy="55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4" name="Google Shape;314;p42"/>
              <p:cNvSpPr/>
              <p:nvPr/>
            </p:nvSpPr>
            <p:spPr>
              <a:xfrm>
                <a:off x="864777" y="3632729"/>
                <a:ext cx="55200" cy="55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5" name="Google Shape;315;p42"/>
              <p:cNvSpPr/>
              <p:nvPr/>
            </p:nvSpPr>
            <p:spPr>
              <a:xfrm>
                <a:off x="966479" y="3429325"/>
                <a:ext cx="55200" cy="55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6" name="Google Shape;316;p42"/>
              <p:cNvSpPr/>
              <p:nvPr/>
            </p:nvSpPr>
            <p:spPr>
              <a:xfrm>
                <a:off x="966479" y="3531027"/>
                <a:ext cx="55200" cy="55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7" name="Google Shape;317;p42"/>
              <p:cNvSpPr/>
              <p:nvPr/>
            </p:nvSpPr>
            <p:spPr>
              <a:xfrm>
                <a:off x="966479" y="3632729"/>
                <a:ext cx="55200" cy="552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18" name="Google Shape;318;p42"/>
            <p:cNvGrpSpPr/>
            <p:nvPr/>
          </p:nvGrpSpPr>
          <p:grpSpPr>
            <a:xfrm rot="10800000" flipH="1">
              <a:off x="8248600" y="4371030"/>
              <a:ext cx="440784" cy="411057"/>
              <a:chOff x="7983988" y="747438"/>
              <a:chExt cx="528075" cy="492462"/>
            </a:xfrm>
          </p:grpSpPr>
          <p:sp>
            <p:nvSpPr>
              <p:cNvPr id="319" name="Google Shape;319;p42"/>
              <p:cNvSpPr/>
              <p:nvPr/>
            </p:nvSpPr>
            <p:spPr>
              <a:xfrm>
                <a:off x="8430763" y="747438"/>
                <a:ext cx="81300" cy="81300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0" name="Google Shape;320;p42"/>
              <p:cNvSpPr/>
              <p:nvPr/>
            </p:nvSpPr>
            <p:spPr>
              <a:xfrm>
                <a:off x="8430763" y="953019"/>
                <a:ext cx="81300" cy="813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1" name="Google Shape;321;p42"/>
              <p:cNvSpPr/>
              <p:nvPr/>
            </p:nvSpPr>
            <p:spPr>
              <a:xfrm>
                <a:off x="8430763" y="1158600"/>
                <a:ext cx="81300" cy="813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2" name="Google Shape;322;p42"/>
              <p:cNvSpPr/>
              <p:nvPr/>
            </p:nvSpPr>
            <p:spPr>
              <a:xfrm>
                <a:off x="8207375" y="747438"/>
                <a:ext cx="81300" cy="813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3" name="Google Shape;323;p42"/>
              <p:cNvSpPr/>
              <p:nvPr/>
            </p:nvSpPr>
            <p:spPr>
              <a:xfrm>
                <a:off x="7983988" y="747438"/>
                <a:ext cx="81300" cy="813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4" name="Google Shape;324;p42"/>
              <p:cNvSpPr/>
              <p:nvPr/>
            </p:nvSpPr>
            <p:spPr>
              <a:xfrm>
                <a:off x="8207363" y="953025"/>
                <a:ext cx="81300" cy="813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325" name="Google Shape;325;p42"/>
          <p:cNvGrpSpPr/>
          <p:nvPr/>
        </p:nvGrpSpPr>
        <p:grpSpPr>
          <a:xfrm>
            <a:off x="-37346" y="4111919"/>
            <a:ext cx="1611755" cy="1611755"/>
            <a:chOff x="3260800" y="2469225"/>
            <a:chExt cx="475500" cy="475500"/>
          </a:xfrm>
        </p:grpSpPr>
        <p:cxnSp>
          <p:nvCxnSpPr>
            <p:cNvPr id="326" name="Google Shape;326;p42"/>
            <p:cNvCxnSpPr/>
            <p:nvPr/>
          </p:nvCxnSpPr>
          <p:spPr>
            <a:xfrm>
              <a:off x="3500900" y="2469225"/>
              <a:ext cx="0" cy="475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27" name="Google Shape;327;p42"/>
            <p:cNvCxnSpPr/>
            <p:nvPr/>
          </p:nvCxnSpPr>
          <p:spPr>
            <a:xfrm>
              <a:off x="3428792" y="2486650"/>
              <a:ext cx="0" cy="4422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28" name="Google Shape;328;p42"/>
            <p:cNvCxnSpPr/>
            <p:nvPr/>
          </p:nvCxnSpPr>
          <p:spPr>
            <a:xfrm>
              <a:off x="3356683" y="2538860"/>
              <a:ext cx="0" cy="336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29" name="Google Shape;329;p42"/>
            <p:cNvCxnSpPr/>
            <p:nvPr/>
          </p:nvCxnSpPr>
          <p:spPr>
            <a:xfrm>
              <a:off x="3284575" y="2608675"/>
              <a:ext cx="0" cy="188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0" name="Google Shape;330;p42"/>
            <p:cNvCxnSpPr/>
            <p:nvPr/>
          </p:nvCxnSpPr>
          <p:spPr>
            <a:xfrm>
              <a:off x="3573008" y="2480300"/>
              <a:ext cx="0" cy="4548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1" name="Google Shape;331;p42"/>
            <p:cNvCxnSpPr/>
            <p:nvPr/>
          </p:nvCxnSpPr>
          <p:spPr>
            <a:xfrm>
              <a:off x="3645117" y="2538860"/>
              <a:ext cx="0" cy="336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2" name="Google Shape;332;p42"/>
            <p:cNvCxnSpPr/>
            <p:nvPr/>
          </p:nvCxnSpPr>
          <p:spPr>
            <a:xfrm>
              <a:off x="3717225" y="2622950"/>
              <a:ext cx="0" cy="166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3" name="Google Shape;333;p42"/>
            <p:cNvCxnSpPr/>
            <p:nvPr/>
          </p:nvCxnSpPr>
          <p:spPr>
            <a:xfrm>
              <a:off x="3385150" y="2500900"/>
              <a:ext cx="226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4" name="Google Shape;334;p42"/>
            <p:cNvCxnSpPr/>
            <p:nvPr/>
          </p:nvCxnSpPr>
          <p:spPr>
            <a:xfrm>
              <a:off x="3330435" y="2570104"/>
              <a:ext cx="336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5" name="Google Shape;335;p42"/>
            <p:cNvCxnSpPr/>
            <p:nvPr/>
          </p:nvCxnSpPr>
          <p:spPr>
            <a:xfrm>
              <a:off x="3282975" y="2639308"/>
              <a:ext cx="4407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6" name="Google Shape;336;p42"/>
            <p:cNvCxnSpPr/>
            <p:nvPr/>
          </p:nvCxnSpPr>
          <p:spPr>
            <a:xfrm>
              <a:off x="3260800" y="2708513"/>
              <a:ext cx="4755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7" name="Google Shape;337;p42"/>
            <p:cNvCxnSpPr/>
            <p:nvPr/>
          </p:nvCxnSpPr>
          <p:spPr>
            <a:xfrm>
              <a:off x="3281400" y="2777717"/>
              <a:ext cx="4407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8" name="Google Shape;338;p42"/>
            <p:cNvCxnSpPr/>
            <p:nvPr/>
          </p:nvCxnSpPr>
          <p:spPr>
            <a:xfrm>
              <a:off x="3330435" y="2846921"/>
              <a:ext cx="336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9" name="Google Shape;339;p42"/>
            <p:cNvCxnSpPr/>
            <p:nvPr/>
          </p:nvCxnSpPr>
          <p:spPr>
            <a:xfrm>
              <a:off x="3416100" y="2916125"/>
              <a:ext cx="1632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340" name="Google Shape;340;p4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3"/>
          <p:cNvSpPr txBox="1">
            <a:spLocks noGrp="1"/>
          </p:cNvSpPr>
          <p:nvPr>
            <p:ph type="title"/>
          </p:nvPr>
        </p:nvSpPr>
        <p:spPr>
          <a:xfrm>
            <a:off x="713475" y="539500"/>
            <a:ext cx="7717200" cy="5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utfit"/>
              <a:buNone/>
              <a:defRPr sz="3000" b="1" i="0" u="none" strike="noStrike" cap="none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utfit"/>
              <a:buNone/>
              <a:defRPr sz="3000" b="1" i="0" u="none" strike="noStrike" cap="none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utfit"/>
              <a:buNone/>
              <a:defRPr sz="3000" b="1" i="0" u="none" strike="noStrike" cap="none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utfit"/>
              <a:buNone/>
              <a:defRPr sz="3000" b="1" i="0" u="none" strike="noStrike" cap="none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utfit"/>
              <a:buNone/>
              <a:defRPr sz="3000" b="1" i="0" u="none" strike="noStrike" cap="none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utfit"/>
              <a:buNone/>
              <a:defRPr sz="3000" b="1" i="0" u="none" strike="noStrike" cap="none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utfit"/>
              <a:buNone/>
              <a:defRPr sz="3000" b="1" i="0" u="none" strike="noStrike" cap="none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utfit"/>
              <a:buNone/>
              <a:defRPr sz="3000" b="1" i="0" u="none" strike="noStrike" cap="none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utfit"/>
              <a:buNone/>
              <a:defRPr sz="3000" b="1" i="0" u="none" strike="noStrike" cap="none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9pPr>
          </a:lstStyle>
          <a:p>
            <a:endParaRPr/>
          </a:p>
        </p:txBody>
      </p:sp>
      <p:sp>
        <p:nvSpPr>
          <p:cNvPr id="7" name="Google Shape;7;p33"/>
          <p:cNvSpPr txBox="1">
            <a:spLocks noGrp="1"/>
          </p:cNvSpPr>
          <p:nvPr>
            <p:ph type="body" idx="1"/>
          </p:nvPr>
        </p:nvSpPr>
        <p:spPr>
          <a:xfrm>
            <a:off x="713475" y="1237559"/>
            <a:ext cx="7717200" cy="3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Lexend Deca"/>
              <a:buChar char="●"/>
              <a:defRPr sz="12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exend Deca"/>
              <a:buChar char="○"/>
              <a:defRPr sz="12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exend Deca"/>
              <a:buChar char="■"/>
              <a:defRPr sz="12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exend Deca"/>
              <a:buChar char="●"/>
              <a:defRPr sz="12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exend Deca"/>
              <a:buChar char="○"/>
              <a:defRPr sz="12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exend Deca"/>
              <a:buChar char="■"/>
              <a:defRPr sz="12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exend Deca"/>
              <a:buChar char="●"/>
              <a:defRPr sz="12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exend Deca"/>
              <a:buChar char="○"/>
              <a:defRPr sz="12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exend Deca"/>
              <a:buChar char="■"/>
              <a:defRPr sz="1200" b="0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endParaRPr/>
          </a:p>
        </p:txBody>
      </p:sp>
      <p:sp>
        <p:nvSpPr>
          <p:cNvPr id="8" name="Google Shape;8;p3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1"/>
          <p:cNvSpPr/>
          <p:nvPr/>
        </p:nvSpPr>
        <p:spPr>
          <a:xfrm>
            <a:off x="1993728" y="2951379"/>
            <a:ext cx="5156540" cy="685313"/>
          </a:xfrm>
          <a:prstGeom prst="rect">
            <a:avLst/>
          </a:prstGeom>
          <a:solidFill>
            <a:srgbClr val="FFEAF5"/>
          </a:solidFill>
          <a:ln w="254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vi-VN" sz="2800" b="1" i="0" u="none" strike="noStrike" cap="none" dirty="0">
                <a:solidFill>
                  <a:srgbClr val="3563AD"/>
                </a:solidFill>
                <a:latin typeface="Arial"/>
                <a:ea typeface="Arial"/>
                <a:cs typeface="Arial"/>
                <a:sym typeface="Arial"/>
              </a:rPr>
              <a:t>Đề tài: </a:t>
            </a:r>
            <a:r>
              <a:rPr lang="vi-VN" sz="2800" b="1" i="0" u="none" strike="noStrike" cap="none" dirty="0" err="1">
                <a:solidFill>
                  <a:srgbClr val="3563AD"/>
                </a:solidFill>
                <a:latin typeface="Arial"/>
                <a:ea typeface="Arial"/>
                <a:cs typeface="Arial"/>
                <a:sym typeface="Arial"/>
              </a:rPr>
              <a:t>Website</a:t>
            </a:r>
            <a:r>
              <a:rPr lang="vi-VN" sz="2800" b="1" i="0" u="none" strike="noStrike" cap="none" dirty="0">
                <a:solidFill>
                  <a:srgbClr val="3563AD"/>
                </a:solidFill>
                <a:latin typeface="Arial"/>
                <a:ea typeface="Arial"/>
                <a:cs typeface="Arial"/>
                <a:sym typeface="Arial"/>
              </a:rPr>
              <a:t> bán đồ chơi               </a:t>
            </a:r>
            <a:endParaRPr dirty="0"/>
          </a:p>
        </p:txBody>
      </p:sp>
      <p:sp>
        <p:nvSpPr>
          <p:cNvPr id="532" name="Google Shape;532;p1"/>
          <p:cNvSpPr txBox="1">
            <a:spLocks noGrp="1"/>
          </p:cNvSpPr>
          <p:nvPr>
            <p:ph type="ctrTitle"/>
          </p:nvPr>
        </p:nvSpPr>
        <p:spPr>
          <a:xfrm>
            <a:off x="2398580" y="748741"/>
            <a:ext cx="4346836" cy="1566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br>
              <a:rPr lang="vi-VN" dirty="0">
                <a:latin typeface="Arial"/>
                <a:ea typeface="Arial"/>
                <a:cs typeface="Arial"/>
                <a:sym typeface="Arial"/>
              </a:rPr>
            </a:br>
            <a:br>
              <a:rPr lang="vi-VN" dirty="0">
                <a:latin typeface="Arial"/>
                <a:ea typeface="Arial"/>
                <a:cs typeface="Arial"/>
                <a:sym typeface="Arial"/>
              </a:rPr>
            </a:br>
            <a:br>
              <a:rPr lang="vi-VN" dirty="0">
                <a:latin typeface="Arial"/>
                <a:ea typeface="Arial"/>
                <a:cs typeface="Arial"/>
                <a:sym typeface="Arial"/>
              </a:rPr>
            </a:br>
            <a:br>
              <a:rPr lang="vi-VN" dirty="0">
                <a:latin typeface="Arial"/>
                <a:ea typeface="Arial"/>
                <a:cs typeface="Arial"/>
                <a:sym typeface="Arial"/>
              </a:rPr>
            </a:br>
            <a:br>
              <a:rPr lang="vi-VN" sz="3600" dirty="0">
                <a:latin typeface="Arial"/>
                <a:ea typeface="Arial"/>
                <a:cs typeface="Arial"/>
                <a:sym typeface="Arial"/>
              </a:rPr>
            </a:br>
            <a:r>
              <a:rPr lang="vi-VN" sz="3600" b="0" dirty="0">
                <a:latin typeface="Arial"/>
                <a:ea typeface="Arial"/>
                <a:cs typeface="Arial"/>
                <a:sym typeface="Arial"/>
              </a:rPr>
              <a:t>BÁO CÁO CUỐI KÌ</a:t>
            </a:r>
            <a:br>
              <a:rPr lang="vi-VN" sz="3600" dirty="0">
                <a:latin typeface="Arial"/>
                <a:ea typeface="Arial"/>
                <a:cs typeface="Arial"/>
                <a:sym typeface="Arial"/>
              </a:rPr>
            </a:br>
            <a:r>
              <a:rPr lang="vi-VN" sz="3600" dirty="0">
                <a:latin typeface="Arial"/>
                <a:ea typeface="Arial"/>
                <a:cs typeface="Arial"/>
                <a:sym typeface="Arial"/>
              </a:rPr>
              <a:t>LẬP TRÌNH WEB</a:t>
            </a:r>
            <a:endParaRPr sz="5400" dirty="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33" name="Google Shape;533;p1"/>
          <p:cNvGrpSpPr/>
          <p:nvPr/>
        </p:nvGrpSpPr>
        <p:grpSpPr>
          <a:xfrm>
            <a:off x="7285431" y="655004"/>
            <a:ext cx="1457360" cy="1457360"/>
            <a:chOff x="3260800" y="2469225"/>
            <a:chExt cx="475500" cy="475500"/>
          </a:xfrm>
        </p:grpSpPr>
        <p:cxnSp>
          <p:nvCxnSpPr>
            <p:cNvPr id="534" name="Google Shape;534;p1"/>
            <p:cNvCxnSpPr/>
            <p:nvPr/>
          </p:nvCxnSpPr>
          <p:spPr>
            <a:xfrm>
              <a:off x="3500900" y="2469225"/>
              <a:ext cx="0" cy="475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35" name="Google Shape;535;p1"/>
            <p:cNvCxnSpPr/>
            <p:nvPr/>
          </p:nvCxnSpPr>
          <p:spPr>
            <a:xfrm>
              <a:off x="3428792" y="2486650"/>
              <a:ext cx="0" cy="4422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36" name="Google Shape;536;p1"/>
            <p:cNvCxnSpPr/>
            <p:nvPr/>
          </p:nvCxnSpPr>
          <p:spPr>
            <a:xfrm>
              <a:off x="3356683" y="2538860"/>
              <a:ext cx="0" cy="336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37" name="Google Shape;537;p1"/>
            <p:cNvCxnSpPr/>
            <p:nvPr/>
          </p:nvCxnSpPr>
          <p:spPr>
            <a:xfrm>
              <a:off x="3284575" y="2608675"/>
              <a:ext cx="0" cy="188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38" name="Google Shape;538;p1"/>
            <p:cNvCxnSpPr/>
            <p:nvPr/>
          </p:nvCxnSpPr>
          <p:spPr>
            <a:xfrm>
              <a:off x="3573008" y="2480300"/>
              <a:ext cx="0" cy="4548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39" name="Google Shape;539;p1"/>
            <p:cNvCxnSpPr/>
            <p:nvPr/>
          </p:nvCxnSpPr>
          <p:spPr>
            <a:xfrm>
              <a:off x="3645117" y="2538860"/>
              <a:ext cx="0" cy="336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40" name="Google Shape;540;p1"/>
            <p:cNvCxnSpPr/>
            <p:nvPr/>
          </p:nvCxnSpPr>
          <p:spPr>
            <a:xfrm>
              <a:off x="3717225" y="2622950"/>
              <a:ext cx="0" cy="166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41" name="Google Shape;541;p1"/>
            <p:cNvCxnSpPr/>
            <p:nvPr/>
          </p:nvCxnSpPr>
          <p:spPr>
            <a:xfrm>
              <a:off x="3385150" y="2500900"/>
              <a:ext cx="226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42" name="Google Shape;542;p1"/>
            <p:cNvCxnSpPr/>
            <p:nvPr/>
          </p:nvCxnSpPr>
          <p:spPr>
            <a:xfrm>
              <a:off x="3330435" y="2570104"/>
              <a:ext cx="336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43" name="Google Shape;543;p1"/>
            <p:cNvCxnSpPr/>
            <p:nvPr/>
          </p:nvCxnSpPr>
          <p:spPr>
            <a:xfrm>
              <a:off x="3282975" y="2639308"/>
              <a:ext cx="4407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44" name="Google Shape;544;p1"/>
            <p:cNvCxnSpPr/>
            <p:nvPr/>
          </p:nvCxnSpPr>
          <p:spPr>
            <a:xfrm>
              <a:off x="3260800" y="2708513"/>
              <a:ext cx="4755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45" name="Google Shape;545;p1"/>
            <p:cNvCxnSpPr/>
            <p:nvPr/>
          </p:nvCxnSpPr>
          <p:spPr>
            <a:xfrm>
              <a:off x="3281400" y="2777717"/>
              <a:ext cx="4407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46" name="Google Shape;546;p1"/>
            <p:cNvCxnSpPr/>
            <p:nvPr/>
          </p:nvCxnSpPr>
          <p:spPr>
            <a:xfrm>
              <a:off x="3330435" y="2846921"/>
              <a:ext cx="336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47" name="Google Shape;547;p1"/>
            <p:cNvCxnSpPr/>
            <p:nvPr/>
          </p:nvCxnSpPr>
          <p:spPr>
            <a:xfrm>
              <a:off x="3416100" y="2916125"/>
              <a:ext cx="1632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548" name="Google Shape;548;p1"/>
          <p:cNvGrpSpPr/>
          <p:nvPr/>
        </p:nvGrpSpPr>
        <p:grpSpPr>
          <a:xfrm>
            <a:off x="401209" y="599804"/>
            <a:ext cx="258604" cy="258604"/>
            <a:chOff x="763075" y="3429325"/>
            <a:chExt cx="258604" cy="258604"/>
          </a:xfrm>
        </p:grpSpPr>
        <p:sp>
          <p:nvSpPr>
            <p:cNvPr id="549" name="Google Shape;549;p1"/>
            <p:cNvSpPr/>
            <p:nvPr/>
          </p:nvSpPr>
          <p:spPr>
            <a:xfrm>
              <a:off x="763075" y="3429325"/>
              <a:ext cx="55200" cy="55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0" name="Google Shape;550;p1"/>
            <p:cNvSpPr/>
            <p:nvPr/>
          </p:nvSpPr>
          <p:spPr>
            <a:xfrm>
              <a:off x="763075" y="3531027"/>
              <a:ext cx="55200" cy="55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1" name="Google Shape;551;p1"/>
            <p:cNvSpPr/>
            <p:nvPr/>
          </p:nvSpPr>
          <p:spPr>
            <a:xfrm>
              <a:off x="763075" y="3632729"/>
              <a:ext cx="55200" cy="55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2" name="Google Shape;552;p1"/>
            <p:cNvSpPr/>
            <p:nvPr/>
          </p:nvSpPr>
          <p:spPr>
            <a:xfrm>
              <a:off x="864777" y="3429325"/>
              <a:ext cx="55200" cy="55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3" name="Google Shape;553;p1"/>
            <p:cNvSpPr/>
            <p:nvPr/>
          </p:nvSpPr>
          <p:spPr>
            <a:xfrm>
              <a:off x="864777" y="3531027"/>
              <a:ext cx="55200" cy="55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4" name="Google Shape;554;p1"/>
            <p:cNvSpPr/>
            <p:nvPr/>
          </p:nvSpPr>
          <p:spPr>
            <a:xfrm>
              <a:off x="864777" y="3632729"/>
              <a:ext cx="55200" cy="55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5" name="Google Shape;555;p1"/>
            <p:cNvSpPr/>
            <p:nvPr/>
          </p:nvSpPr>
          <p:spPr>
            <a:xfrm>
              <a:off x="966479" y="3429325"/>
              <a:ext cx="55200" cy="55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6" name="Google Shape;556;p1"/>
            <p:cNvSpPr/>
            <p:nvPr/>
          </p:nvSpPr>
          <p:spPr>
            <a:xfrm>
              <a:off x="966479" y="3531027"/>
              <a:ext cx="55200" cy="55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7" name="Google Shape;557;p1"/>
            <p:cNvSpPr/>
            <p:nvPr/>
          </p:nvSpPr>
          <p:spPr>
            <a:xfrm>
              <a:off x="966479" y="3632729"/>
              <a:ext cx="55200" cy="55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58" name="Google Shape;558;p1"/>
          <p:cNvSpPr txBox="1"/>
          <p:nvPr/>
        </p:nvSpPr>
        <p:spPr>
          <a:xfrm>
            <a:off x="3163568" y="4534537"/>
            <a:ext cx="318179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GVHD: Trương Thị Khánh Dịp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9" name="Google Shape;559;p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/>
              <a:t>1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1CADDF6-3626-4E18-BD7B-8FBE8839A39C}"/>
              </a:ext>
            </a:extLst>
          </p:cNvPr>
          <p:cNvSpPr txBox="1"/>
          <p:nvPr/>
        </p:nvSpPr>
        <p:spPr>
          <a:xfrm>
            <a:off x="3632663" y="3811637"/>
            <a:ext cx="20366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NHÓM 10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4"/>
          <p:cNvSpPr txBox="1">
            <a:spLocks noGrp="1"/>
          </p:cNvSpPr>
          <p:nvPr>
            <p:ph type="title" idx="4294967295"/>
          </p:nvPr>
        </p:nvSpPr>
        <p:spPr>
          <a:xfrm>
            <a:off x="818415" y="2107828"/>
            <a:ext cx="1133717" cy="73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vi-VN" sz="4000" b="1" dirty="0">
                <a:solidFill>
                  <a:schemeClr val="accent2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sz="4000" b="1" dirty="0">
              <a:solidFill>
                <a:schemeClr val="accent2">
                  <a:lumMod val="7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93" name="Google Shape;593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1132321">
            <a:off x="5201110" y="3185771"/>
            <a:ext cx="4194201" cy="1314749"/>
          </a:xfrm>
          <a:prstGeom prst="rect">
            <a:avLst/>
          </a:prstGeom>
          <a:noFill/>
          <a:ln>
            <a:noFill/>
          </a:ln>
        </p:spPr>
      </p:pic>
      <p:sp>
        <p:nvSpPr>
          <p:cNvPr id="594" name="Google Shape;594;p4"/>
          <p:cNvSpPr txBox="1"/>
          <p:nvPr/>
        </p:nvSpPr>
        <p:spPr>
          <a:xfrm>
            <a:off x="1716198" y="1901648"/>
            <a:ext cx="3620948" cy="1144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-VN" sz="3200" b="1" i="0" u="none" strike="noStrike" cap="none" dirty="0">
                <a:solidFill>
                  <a:srgbClr val="FE32A3"/>
                </a:solidFill>
                <a:latin typeface="Arial"/>
                <a:ea typeface="Arial"/>
                <a:cs typeface="Arial"/>
                <a:sym typeface="Arial"/>
              </a:rPr>
              <a:t>Cơ sở lý thuyết</a:t>
            </a:r>
            <a:endParaRPr dirty="0"/>
          </a:p>
        </p:txBody>
      </p:sp>
      <p:sp>
        <p:nvSpPr>
          <p:cNvPr id="599" name="Google Shape;599;p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/>
              <a:t>10</a:t>
            </a:fld>
            <a:endParaRPr/>
          </a:p>
        </p:txBody>
      </p:sp>
      <p:pic>
        <p:nvPicPr>
          <p:cNvPr id="2" name="Google Shape;743;p11" descr="https://lh4.googleusercontent.com/HNJjdQ8sAzPCB5gKx2RTOovYFGnovg6uEMbLR0FKbYJDdVB7z8vw7PTCPIVwo2zZwefa0A2tv6l4B7oilfOqJxk_miJfHwEQ8XdX5hcrhmSZmsSo1tXkwMcv2mbxJChmaBhQLxAkjrHT6uYulFuTqXY">
            <a:extLst>
              <a:ext uri="{FF2B5EF4-FFF2-40B4-BE49-F238E27FC236}">
                <a16:creationId xmlns:a16="http://schemas.microsoft.com/office/drawing/2014/main" id="{CFE86100-9DFF-0BBE-3EBD-2A94F5D662DD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01787" y="1218990"/>
            <a:ext cx="2902719" cy="2843674"/>
          </a:xfrm>
          <a:prstGeom prst="ellipse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996777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9"/>
          <p:cNvSpPr txBox="1">
            <a:spLocks noGrp="1"/>
          </p:cNvSpPr>
          <p:nvPr>
            <p:ph type="title" idx="4294967295"/>
          </p:nvPr>
        </p:nvSpPr>
        <p:spPr>
          <a:xfrm>
            <a:off x="390023" y="660026"/>
            <a:ext cx="1133717" cy="73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utfit"/>
              <a:buNone/>
            </a:pPr>
            <a:r>
              <a:rPr lang="vi-VN" sz="4000" b="1" i="0" u="none" strike="noStrike" cap="none" dirty="0">
                <a:solidFill>
                  <a:schemeClr val="accent2">
                    <a:lumMod val="75000"/>
                  </a:schemeClr>
                </a:solidFill>
                <a:latin typeface="+mn-lt"/>
                <a:ea typeface="Arial"/>
                <a:cs typeface="Arial"/>
                <a:sym typeface="Arial"/>
              </a:rPr>
              <a:t>02</a:t>
            </a:r>
            <a:endParaRPr sz="4000" b="1" i="0" u="none" strike="noStrike" cap="none" dirty="0">
              <a:solidFill>
                <a:schemeClr val="accent2">
                  <a:lumMod val="75000"/>
                </a:schemeClr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sp>
        <p:nvSpPr>
          <p:cNvPr id="717" name="Google Shape;717;p9"/>
          <p:cNvSpPr txBox="1">
            <a:spLocks noGrp="1"/>
          </p:cNvSpPr>
          <p:nvPr>
            <p:ph type="subTitle" idx="8"/>
          </p:nvPr>
        </p:nvSpPr>
        <p:spPr>
          <a:xfrm>
            <a:off x="1251323" y="660026"/>
            <a:ext cx="6380572" cy="73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vi-VN" sz="3200" b="1" dirty="0">
                <a:solidFill>
                  <a:schemeClr val="tx1"/>
                </a:solidFill>
                <a:latin typeface="+mn-lt"/>
                <a:ea typeface="Arial"/>
                <a:cs typeface="Arial"/>
                <a:sym typeface="Arial"/>
              </a:rPr>
              <a:t>Cơ sở lý thuyết</a:t>
            </a:r>
            <a:endParaRPr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724" name="Google Shape;724;p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>
                <a:latin typeface="+mn-lt"/>
              </a:rPr>
              <a:t>11</a:t>
            </a:fld>
            <a:endParaRPr>
              <a:latin typeface="+mn-lt"/>
            </a:endParaRPr>
          </a:p>
        </p:txBody>
      </p:sp>
      <p:grpSp>
        <p:nvGrpSpPr>
          <p:cNvPr id="32" name="Google Shape;2183;p40">
            <a:extLst>
              <a:ext uri="{FF2B5EF4-FFF2-40B4-BE49-F238E27FC236}">
                <a16:creationId xmlns:a16="http://schemas.microsoft.com/office/drawing/2014/main" id="{588FE599-3C27-CD86-59BF-BA9728F03D13}"/>
              </a:ext>
            </a:extLst>
          </p:cNvPr>
          <p:cNvGrpSpPr/>
          <p:nvPr/>
        </p:nvGrpSpPr>
        <p:grpSpPr>
          <a:xfrm>
            <a:off x="1562636" y="3125937"/>
            <a:ext cx="175013" cy="27000"/>
            <a:chOff x="5662375" y="212375"/>
            <a:chExt cx="175013" cy="27000"/>
          </a:xfrm>
        </p:grpSpPr>
        <p:sp>
          <p:nvSpPr>
            <p:cNvPr id="33" name="Google Shape;2184;p40">
              <a:extLst>
                <a:ext uri="{FF2B5EF4-FFF2-40B4-BE49-F238E27FC236}">
                  <a16:creationId xmlns:a16="http://schemas.microsoft.com/office/drawing/2014/main" id="{5BED8978-7008-3322-528A-3E1571ADDF2F}"/>
                </a:ext>
              </a:extLst>
            </p:cNvPr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</a:endParaRPr>
            </a:p>
          </p:txBody>
        </p:sp>
        <p:sp>
          <p:nvSpPr>
            <p:cNvPr id="34" name="Google Shape;2185;p40">
              <a:extLst>
                <a:ext uri="{FF2B5EF4-FFF2-40B4-BE49-F238E27FC236}">
                  <a16:creationId xmlns:a16="http://schemas.microsoft.com/office/drawing/2014/main" id="{E47F0310-8760-EBD7-D59C-1DA89EAEABD0}"/>
                </a:ext>
              </a:extLst>
            </p:cNvPr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</a:endParaRPr>
            </a:p>
          </p:txBody>
        </p:sp>
        <p:sp>
          <p:nvSpPr>
            <p:cNvPr id="35" name="Google Shape;2186;p40">
              <a:extLst>
                <a:ext uri="{FF2B5EF4-FFF2-40B4-BE49-F238E27FC236}">
                  <a16:creationId xmlns:a16="http://schemas.microsoft.com/office/drawing/2014/main" id="{48B5D11B-6BAE-42BD-C7C9-0A402387F97F}"/>
                </a:ext>
              </a:extLst>
            </p:cNvPr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36" name="Google Shape;2187;p40">
            <a:extLst>
              <a:ext uri="{FF2B5EF4-FFF2-40B4-BE49-F238E27FC236}">
                <a16:creationId xmlns:a16="http://schemas.microsoft.com/office/drawing/2014/main" id="{F30C519C-A2B9-9374-F1AA-B9ABB36E63F3}"/>
              </a:ext>
            </a:extLst>
          </p:cNvPr>
          <p:cNvGrpSpPr/>
          <p:nvPr/>
        </p:nvGrpSpPr>
        <p:grpSpPr>
          <a:xfrm>
            <a:off x="4228106" y="3125949"/>
            <a:ext cx="175013" cy="27000"/>
            <a:chOff x="5662375" y="212375"/>
            <a:chExt cx="175013" cy="27000"/>
          </a:xfrm>
        </p:grpSpPr>
        <p:sp>
          <p:nvSpPr>
            <p:cNvPr id="37" name="Google Shape;2188;p40">
              <a:extLst>
                <a:ext uri="{FF2B5EF4-FFF2-40B4-BE49-F238E27FC236}">
                  <a16:creationId xmlns:a16="http://schemas.microsoft.com/office/drawing/2014/main" id="{97E8129A-9F9C-BCA9-65B6-39BE750D976A}"/>
                </a:ext>
              </a:extLst>
            </p:cNvPr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</a:endParaRPr>
            </a:p>
          </p:txBody>
        </p:sp>
        <p:sp>
          <p:nvSpPr>
            <p:cNvPr id="38" name="Google Shape;2189;p40">
              <a:extLst>
                <a:ext uri="{FF2B5EF4-FFF2-40B4-BE49-F238E27FC236}">
                  <a16:creationId xmlns:a16="http://schemas.microsoft.com/office/drawing/2014/main" id="{E8ADE62A-1340-2153-42D3-60918437878E}"/>
                </a:ext>
              </a:extLst>
            </p:cNvPr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</a:endParaRPr>
            </a:p>
          </p:txBody>
        </p:sp>
        <p:sp>
          <p:nvSpPr>
            <p:cNvPr id="39" name="Google Shape;2190;p40">
              <a:extLst>
                <a:ext uri="{FF2B5EF4-FFF2-40B4-BE49-F238E27FC236}">
                  <a16:creationId xmlns:a16="http://schemas.microsoft.com/office/drawing/2014/main" id="{E00CE142-B138-8389-9AD8-F66CB04ED468}"/>
                </a:ext>
              </a:extLst>
            </p:cNvPr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40" name="Google Shape;2191;p40">
            <a:extLst>
              <a:ext uri="{FF2B5EF4-FFF2-40B4-BE49-F238E27FC236}">
                <a16:creationId xmlns:a16="http://schemas.microsoft.com/office/drawing/2014/main" id="{F341025D-8B3C-45F2-B373-99AA24FDDE04}"/>
              </a:ext>
            </a:extLst>
          </p:cNvPr>
          <p:cNvGrpSpPr/>
          <p:nvPr/>
        </p:nvGrpSpPr>
        <p:grpSpPr>
          <a:xfrm>
            <a:off x="6893576" y="3125937"/>
            <a:ext cx="175013" cy="27000"/>
            <a:chOff x="5662375" y="212375"/>
            <a:chExt cx="175013" cy="27000"/>
          </a:xfrm>
        </p:grpSpPr>
        <p:sp>
          <p:nvSpPr>
            <p:cNvPr id="41" name="Google Shape;2192;p40">
              <a:extLst>
                <a:ext uri="{FF2B5EF4-FFF2-40B4-BE49-F238E27FC236}">
                  <a16:creationId xmlns:a16="http://schemas.microsoft.com/office/drawing/2014/main" id="{A74065AB-249A-3E90-70E6-4936774EB5AB}"/>
                </a:ext>
              </a:extLst>
            </p:cNvPr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</a:endParaRPr>
            </a:p>
          </p:txBody>
        </p:sp>
        <p:sp>
          <p:nvSpPr>
            <p:cNvPr id="42" name="Google Shape;2193;p40">
              <a:extLst>
                <a:ext uri="{FF2B5EF4-FFF2-40B4-BE49-F238E27FC236}">
                  <a16:creationId xmlns:a16="http://schemas.microsoft.com/office/drawing/2014/main" id="{DB197E78-1CA4-1BE5-E811-715C4B3BB9FC}"/>
                </a:ext>
              </a:extLst>
            </p:cNvPr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</a:endParaRPr>
            </a:p>
          </p:txBody>
        </p:sp>
        <p:sp>
          <p:nvSpPr>
            <p:cNvPr id="43" name="Google Shape;2194;p40">
              <a:extLst>
                <a:ext uri="{FF2B5EF4-FFF2-40B4-BE49-F238E27FC236}">
                  <a16:creationId xmlns:a16="http://schemas.microsoft.com/office/drawing/2014/main" id="{DF343586-635D-6790-B16D-681073E86F39}"/>
                </a:ext>
              </a:extLst>
            </p:cNvPr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44" name="Google Shape;2196;p40">
            <a:extLst>
              <a:ext uri="{FF2B5EF4-FFF2-40B4-BE49-F238E27FC236}">
                <a16:creationId xmlns:a16="http://schemas.microsoft.com/office/drawing/2014/main" id="{38E4F429-011D-D189-C6CF-2BAD70B89CC7}"/>
              </a:ext>
            </a:extLst>
          </p:cNvPr>
          <p:cNvSpPr txBox="1">
            <a:spLocks/>
          </p:cNvSpPr>
          <p:nvPr/>
        </p:nvSpPr>
        <p:spPr>
          <a:xfrm>
            <a:off x="3061144" y="1637449"/>
            <a:ext cx="2535936" cy="395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77C6FC"/>
                </a:solidFill>
                <a:effectLst/>
                <a:uLnTx/>
                <a:uFillTx/>
                <a:latin typeface="Barlow Semi Condensed Medium"/>
                <a:sym typeface="Barlow Semi Condensed Medium"/>
              </a:rPr>
              <a:t>AJAX (Asynchronous Javascript and XML)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77C6FC"/>
              </a:solidFill>
              <a:effectLst/>
              <a:uLnTx/>
              <a:uFillTx/>
              <a:latin typeface="Barlow Semi Condensed Medium"/>
              <a:sym typeface="Barlow Semi Condensed Medium"/>
            </a:endParaRPr>
          </a:p>
        </p:txBody>
      </p:sp>
      <p:sp>
        <p:nvSpPr>
          <p:cNvPr id="45" name="Google Shape;2197;p40">
            <a:extLst>
              <a:ext uri="{FF2B5EF4-FFF2-40B4-BE49-F238E27FC236}">
                <a16:creationId xmlns:a16="http://schemas.microsoft.com/office/drawing/2014/main" id="{18B64006-0F2D-D833-36B0-6D293C6A929E}"/>
              </a:ext>
            </a:extLst>
          </p:cNvPr>
          <p:cNvSpPr txBox="1">
            <a:spLocks/>
          </p:cNvSpPr>
          <p:nvPr/>
        </p:nvSpPr>
        <p:spPr>
          <a:xfrm>
            <a:off x="767692" y="1774525"/>
            <a:ext cx="17649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77C6FC"/>
                </a:solidFill>
                <a:effectLst/>
                <a:uLnTx/>
                <a:uFillTx/>
                <a:latin typeface="Barlow Semi Condensed Medium"/>
                <a:sym typeface="Barlow Semi Condensed Medium"/>
              </a:rPr>
              <a:t>Java Servlet</a:t>
            </a:r>
          </a:p>
        </p:txBody>
      </p:sp>
      <p:sp>
        <p:nvSpPr>
          <p:cNvPr id="46" name="Google Shape;2198;p40">
            <a:extLst>
              <a:ext uri="{FF2B5EF4-FFF2-40B4-BE49-F238E27FC236}">
                <a16:creationId xmlns:a16="http://schemas.microsoft.com/office/drawing/2014/main" id="{877BD10F-60C8-3714-9A5E-4E658D145C6A}"/>
              </a:ext>
            </a:extLst>
          </p:cNvPr>
          <p:cNvSpPr txBox="1">
            <a:spLocks/>
          </p:cNvSpPr>
          <p:nvPr/>
        </p:nvSpPr>
        <p:spPr>
          <a:xfrm>
            <a:off x="5718528" y="1684614"/>
            <a:ext cx="2350096" cy="5089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77C6FC"/>
                </a:solidFill>
                <a:effectLst/>
                <a:uLnTx/>
                <a:uFillTx/>
                <a:latin typeface="Barlow Semi Condensed Medium"/>
                <a:sym typeface="Barlow Semi Condensed Medium"/>
              </a:rPr>
              <a:t>JDBC (Java Database Connectivity)</a:t>
            </a:r>
          </a:p>
        </p:txBody>
      </p:sp>
      <p:sp>
        <p:nvSpPr>
          <p:cNvPr id="47" name="Google Shape;2200;p40">
            <a:extLst>
              <a:ext uri="{FF2B5EF4-FFF2-40B4-BE49-F238E27FC236}">
                <a16:creationId xmlns:a16="http://schemas.microsoft.com/office/drawing/2014/main" id="{3110BCA8-BED1-FECC-88C0-AA7D6AE87A01}"/>
              </a:ext>
            </a:extLst>
          </p:cNvPr>
          <p:cNvSpPr txBox="1">
            <a:spLocks/>
          </p:cNvSpPr>
          <p:nvPr/>
        </p:nvSpPr>
        <p:spPr>
          <a:xfrm>
            <a:off x="479257" y="2312838"/>
            <a:ext cx="2368769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vi-V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sym typeface="Barlow Semi Condensed"/>
              </a:rPr>
              <a:t>Là các chương trình chạy trên một </a:t>
            </a:r>
            <a:r>
              <a:rPr kumimoji="0" lang="vi-VN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sym typeface="Barlow Semi Condensed"/>
              </a:rPr>
              <a:t>Web</a:t>
            </a:r>
            <a:r>
              <a:rPr kumimoji="0" lang="vi-V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sym typeface="Barlow Semi Condensed"/>
              </a:rPr>
              <a:t> </a:t>
            </a:r>
            <a:r>
              <a:rPr kumimoji="0" lang="vi-VN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sym typeface="Barlow Semi Condensed"/>
              </a:rPr>
              <a:t>server</a:t>
            </a:r>
            <a:r>
              <a:rPr kumimoji="0" lang="vi-V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sym typeface="Barlow Semi Condensed"/>
              </a:rPr>
              <a:t> hoặc một </a:t>
            </a:r>
            <a:r>
              <a:rPr kumimoji="0" lang="vi-VN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sym typeface="Barlow Semi Condensed"/>
              </a:rPr>
              <a:t>Application</a:t>
            </a:r>
            <a:r>
              <a:rPr kumimoji="0" lang="vi-V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sym typeface="Barlow Semi Condensed"/>
              </a:rPr>
              <a:t> </a:t>
            </a:r>
            <a:r>
              <a:rPr kumimoji="0" lang="vi-VN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sym typeface="Barlow Semi Condensed"/>
              </a:rPr>
              <a:t>server</a:t>
            </a:r>
            <a:r>
              <a:rPr kumimoji="0" lang="vi-V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sym typeface="Barlow Semi Condensed"/>
              </a:rPr>
              <a:t> và thực hiện như là </a:t>
            </a:r>
            <a:r>
              <a:rPr kumimoji="0" lang="vi-VN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sym typeface="Barlow Semi Condensed"/>
              </a:rPr>
              <a:t>một tầng trung gian</a:t>
            </a:r>
            <a:r>
              <a:rPr kumimoji="0" lang="vi-V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sym typeface="Barlow Semi Condensed"/>
              </a:rPr>
              <a:t> giữa một Yêu cầu từ một trình duyệt </a:t>
            </a:r>
            <a:r>
              <a:rPr kumimoji="0" lang="vi-VN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sym typeface="Barlow Semi Condensed"/>
              </a:rPr>
              <a:t>web</a:t>
            </a:r>
            <a:r>
              <a:rPr kumimoji="0" lang="vi-V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sym typeface="Barlow Semi Condensed"/>
              </a:rPr>
              <a:t> hoặc HTTP </a:t>
            </a:r>
            <a:r>
              <a:rPr kumimoji="0" lang="vi-VN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sym typeface="Barlow Semi Condensed"/>
              </a:rPr>
              <a:t>client</a:t>
            </a:r>
            <a:r>
              <a:rPr kumimoji="0" lang="vi-V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sym typeface="Barlow Semi Condensed"/>
              </a:rPr>
              <a:t> với các </a:t>
            </a:r>
            <a:r>
              <a:rPr kumimoji="0" lang="vi-VN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sym typeface="Barlow Semi Condensed"/>
              </a:rPr>
              <a:t>Database</a:t>
            </a:r>
            <a:r>
              <a:rPr kumimoji="0" lang="vi-V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sym typeface="Barlow Semi Condensed"/>
              </a:rPr>
              <a:t> hoặc các ứng dụng trên HTTP </a:t>
            </a:r>
            <a:r>
              <a:rPr kumimoji="0" lang="vi-VN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sym typeface="Barlow Semi Condensed"/>
              </a:rPr>
              <a:t>server</a:t>
            </a:r>
            <a:r>
              <a:rPr kumimoji="0" lang="vi-V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sym typeface="Barlow Semi Condensed"/>
              </a:rPr>
              <a:t>.</a:t>
            </a:r>
            <a:endParaRPr kumimoji="0" lang="vi-VN" sz="1400" b="0" i="0" u="none" strike="noStrike" kern="0" cap="none" spc="0" normalizeH="0" baseline="0" noProof="0" dirty="0">
              <a:ln>
                <a:noFill/>
              </a:ln>
              <a:solidFill>
                <a:srgbClr val="494949"/>
              </a:solidFill>
              <a:effectLst/>
              <a:uLnTx/>
              <a:uFillTx/>
              <a:latin typeface="Arial" panose="020B0604020202020204" pitchFamily="34" charset="0"/>
              <a:sym typeface="Barlow Semi Condensed"/>
            </a:endParaRPr>
          </a:p>
        </p:txBody>
      </p:sp>
      <p:sp>
        <p:nvSpPr>
          <p:cNvPr id="48" name="Google Shape;2201;p40">
            <a:extLst>
              <a:ext uri="{FF2B5EF4-FFF2-40B4-BE49-F238E27FC236}">
                <a16:creationId xmlns:a16="http://schemas.microsoft.com/office/drawing/2014/main" id="{35577FAB-4912-C746-D13C-F62644D2DBBA}"/>
              </a:ext>
            </a:extLst>
          </p:cNvPr>
          <p:cNvSpPr txBox="1">
            <a:spLocks/>
          </p:cNvSpPr>
          <p:nvPr/>
        </p:nvSpPr>
        <p:spPr>
          <a:xfrm>
            <a:off x="5625214" y="2355244"/>
            <a:ext cx="2434448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vi-V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Times New Roman" panose="02020603050405020304" pitchFamily="18" charset="0"/>
                <a:sym typeface="Barlow Semi Condensed"/>
              </a:rPr>
              <a:t>Là một </a:t>
            </a:r>
            <a:r>
              <a:rPr kumimoji="0" lang="vi-VN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Times New Roman" panose="02020603050405020304" pitchFamily="18" charset="0"/>
                <a:sym typeface="Barlow Semi Condensed"/>
              </a:rPr>
              <a:t>java</a:t>
            </a:r>
            <a:r>
              <a:rPr kumimoji="0" lang="vi-V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Times New Roman" panose="02020603050405020304" pitchFamily="18" charset="0"/>
                <a:sym typeface="Barlow Semi Condensed"/>
              </a:rPr>
              <a:t> API được sử dụng để kết nối và thực hiện truy vấn với cơ sở dữ liệu. JDBC API sử dụng trình điều khiển </a:t>
            </a:r>
            <a:r>
              <a:rPr kumimoji="0" lang="vi-VN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Times New Roman" panose="02020603050405020304" pitchFamily="18" charset="0"/>
                <a:sym typeface="Barlow Semi Condensed"/>
              </a:rPr>
              <a:t>jdbc</a:t>
            </a:r>
            <a:r>
              <a:rPr kumimoji="0" lang="vi-V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Times New Roman" panose="02020603050405020304" pitchFamily="18" charset="0"/>
                <a:sym typeface="Barlow Semi Condensed"/>
              </a:rPr>
              <a:t> để kết nối với cơ sở dữ liệu.</a:t>
            </a:r>
            <a:endParaRPr kumimoji="0" lang="vi-VN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sym typeface="Barlow Semi Condensed"/>
            </a:endParaRPr>
          </a:p>
        </p:txBody>
      </p:sp>
      <p:sp>
        <p:nvSpPr>
          <p:cNvPr id="49" name="Google Shape;2200;p40">
            <a:extLst>
              <a:ext uri="{FF2B5EF4-FFF2-40B4-BE49-F238E27FC236}">
                <a16:creationId xmlns:a16="http://schemas.microsoft.com/office/drawing/2014/main" id="{08C760EC-441D-1F4F-5777-33C5DEF7000B}"/>
              </a:ext>
            </a:extLst>
          </p:cNvPr>
          <p:cNvSpPr txBox="1">
            <a:spLocks/>
          </p:cNvSpPr>
          <p:nvPr/>
        </p:nvSpPr>
        <p:spPr>
          <a:xfrm>
            <a:off x="3019375" y="2355244"/>
            <a:ext cx="2619473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vi-VN" sz="1400" dirty="0">
                <a:solidFill>
                  <a:srgbClr val="000000"/>
                </a:solidFill>
                <a:latin typeface="Arial" panose="020B0604020202020204" pitchFamily="34" charset="0"/>
              </a:rPr>
              <a:t>Là </a:t>
            </a:r>
            <a:r>
              <a:rPr lang="en-US" sz="1400" dirty="0" err="1">
                <a:solidFill>
                  <a:srgbClr val="000000"/>
                </a:solidFill>
                <a:latin typeface="Arial"/>
              </a:rPr>
              <a:t>phương</a:t>
            </a:r>
            <a:r>
              <a:rPr lang="en-US" sz="1400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Arial"/>
              </a:rPr>
              <a:t>thức</a:t>
            </a:r>
            <a:r>
              <a:rPr lang="en-US" sz="1400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Arial"/>
              </a:rPr>
              <a:t>trao</a:t>
            </a:r>
            <a:r>
              <a:rPr lang="en-US" sz="1400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Arial"/>
              </a:rPr>
              <a:t>đổi</a:t>
            </a:r>
            <a:r>
              <a:rPr lang="en-US" sz="1400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Arial"/>
              </a:rPr>
              <a:t>dữ</a:t>
            </a:r>
            <a:r>
              <a:rPr lang="en-US" sz="1400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Arial"/>
              </a:rPr>
              <a:t>liệu</a:t>
            </a:r>
            <a:r>
              <a:rPr lang="en-US" sz="1400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Arial"/>
              </a:rPr>
              <a:t>với</a:t>
            </a:r>
            <a:r>
              <a:rPr lang="en-US" sz="1400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Arial"/>
              </a:rPr>
              <a:t>máy</a:t>
            </a:r>
            <a:r>
              <a:rPr lang="en-US" sz="1400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Arial"/>
              </a:rPr>
              <a:t>chủ</a:t>
            </a:r>
            <a:r>
              <a:rPr lang="en-US" sz="1400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Arial"/>
              </a:rPr>
              <a:t>và</a:t>
            </a:r>
            <a:r>
              <a:rPr lang="en-US" sz="1400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Arial"/>
              </a:rPr>
              <a:t>cập</a:t>
            </a:r>
            <a:r>
              <a:rPr lang="en-US" sz="1400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Arial"/>
              </a:rPr>
              <a:t>nhật</a:t>
            </a:r>
            <a:r>
              <a:rPr lang="en-US" sz="1400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Arial"/>
              </a:rPr>
              <a:t>một</a:t>
            </a:r>
            <a:r>
              <a:rPr lang="en-US" sz="1400" dirty="0">
                <a:solidFill>
                  <a:srgbClr val="000000"/>
                </a:solidFill>
                <a:latin typeface="Arial"/>
              </a:rPr>
              <a:t> hay </a:t>
            </a:r>
            <a:r>
              <a:rPr lang="en-US" sz="1400" dirty="0" err="1">
                <a:solidFill>
                  <a:srgbClr val="000000"/>
                </a:solidFill>
                <a:latin typeface="Arial"/>
              </a:rPr>
              <a:t>nhiều</a:t>
            </a:r>
            <a:r>
              <a:rPr lang="en-US" sz="1400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Arial"/>
              </a:rPr>
              <a:t>thành</a:t>
            </a:r>
            <a:r>
              <a:rPr lang="en-US" sz="1400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Arial"/>
              </a:rPr>
              <a:t>phần</a:t>
            </a:r>
            <a:r>
              <a:rPr lang="en-US" sz="1400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Arial"/>
              </a:rPr>
              <a:t>của</a:t>
            </a:r>
            <a:r>
              <a:rPr lang="en-US" sz="1400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Arial"/>
              </a:rPr>
              <a:t>trang</a:t>
            </a:r>
            <a:r>
              <a:rPr lang="en-US" sz="1400" dirty="0">
                <a:solidFill>
                  <a:srgbClr val="000000"/>
                </a:solidFill>
                <a:latin typeface="Arial"/>
              </a:rPr>
              <a:t> web, </a:t>
            </a:r>
            <a:r>
              <a:rPr lang="en-US" sz="1400" dirty="0" err="1">
                <a:solidFill>
                  <a:srgbClr val="000000"/>
                </a:solidFill>
                <a:latin typeface="Arial"/>
              </a:rPr>
              <a:t>hoàn</a:t>
            </a:r>
            <a:r>
              <a:rPr lang="en-US" sz="1400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Arial"/>
              </a:rPr>
              <a:t>toàn</a:t>
            </a:r>
            <a:r>
              <a:rPr lang="en-US" sz="1400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Arial"/>
              </a:rPr>
              <a:t>không</a:t>
            </a:r>
            <a:r>
              <a:rPr lang="en-US" sz="1400" dirty="0">
                <a:solidFill>
                  <a:srgbClr val="000000"/>
                </a:solidFill>
                <a:latin typeface="Arial"/>
              </a:rPr>
              <a:t> reload </a:t>
            </a:r>
            <a:r>
              <a:rPr lang="en-US" sz="1400" dirty="0" err="1">
                <a:solidFill>
                  <a:srgbClr val="000000"/>
                </a:solidFill>
                <a:latin typeface="Arial"/>
              </a:rPr>
              <a:t>lại</a:t>
            </a:r>
            <a:r>
              <a:rPr lang="en-US" sz="1400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Arial"/>
              </a:rPr>
              <a:t>toàn</a:t>
            </a:r>
            <a:r>
              <a:rPr lang="en-US" sz="1400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Arial"/>
              </a:rPr>
              <a:t>bộ</a:t>
            </a:r>
            <a:r>
              <a:rPr lang="en-US" sz="1400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Arial"/>
              </a:rPr>
              <a:t>trang</a:t>
            </a:r>
            <a:r>
              <a:rPr lang="en-US" sz="1400" dirty="0">
                <a:solidFill>
                  <a:srgbClr val="000000"/>
                </a:solidFill>
                <a:latin typeface="Arial"/>
              </a:rPr>
              <a:t>.</a:t>
            </a:r>
            <a:endParaRPr lang="vi-VN" sz="1400" dirty="0">
              <a:solidFill>
                <a:srgbClr val="494949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06002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9"/>
          <p:cNvSpPr txBox="1">
            <a:spLocks noGrp="1"/>
          </p:cNvSpPr>
          <p:nvPr>
            <p:ph type="title" idx="4294967295"/>
          </p:nvPr>
        </p:nvSpPr>
        <p:spPr>
          <a:xfrm>
            <a:off x="390023" y="660026"/>
            <a:ext cx="1133717" cy="73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utfit"/>
              <a:buNone/>
            </a:pPr>
            <a:r>
              <a:rPr lang="vi-VN" sz="4000" b="1" i="0" u="none" strike="noStrike" cap="none">
                <a:solidFill>
                  <a:srgbClr val="FE32A3"/>
                </a:solidFill>
                <a:latin typeface="+mn-lt"/>
                <a:ea typeface="Arial"/>
                <a:cs typeface="Arial"/>
                <a:sym typeface="Arial"/>
              </a:rPr>
              <a:t>02</a:t>
            </a:r>
            <a:endParaRPr sz="4000" b="1" i="0" u="none" strike="noStrike" cap="none">
              <a:solidFill>
                <a:srgbClr val="FE32A3"/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sp>
        <p:nvSpPr>
          <p:cNvPr id="717" name="Google Shape;717;p9"/>
          <p:cNvSpPr txBox="1">
            <a:spLocks noGrp="1"/>
          </p:cNvSpPr>
          <p:nvPr>
            <p:ph type="subTitle" idx="8"/>
          </p:nvPr>
        </p:nvSpPr>
        <p:spPr>
          <a:xfrm>
            <a:off x="1251323" y="660026"/>
            <a:ext cx="6380572" cy="73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vi-VN" sz="3200" b="1" dirty="0">
                <a:solidFill>
                  <a:schemeClr val="tx1"/>
                </a:solidFill>
                <a:latin typeface="+mn-lt"/>
                <a:ea typeface="Arial"/>
                <a:cs typeface="Arial"/>
                <a:sym typeface="Arial"/>
              </a:rPr>
              <a:t>Cơ sở lý thuyết</a:t>
            </a:r>
            <a:endParaRPr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724" name="Google Shape;724;p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>
                <a:latin typeface="+mn-lt"/>
              </a:rPr>
              <a:t>12</a:t>
            </a:fld>
            <a:endParaRPr>
              <a:latin typeface="+mn-lt"/>
            </a:endParaRPr>
          </a:p>
        </p:txBody>
      </p:sp>
      <p:grpSp>
        <p:nvGrpSpPr>
          <p:cNvPr id="23" name="Google Shape;2187;p40">
            <a:extLst>
              <a:ext uri="{FF2B5EF4-FFF2-40B4-BE49-F238E27FC236}">
                <a16:creationId xmlns:a16="http://schemas.microsoft.com/office/drawing/2014/main" id="{D18DBCA1-534F-1010-4ADD-A670C29030E1}"/>
              </a:ext>
            </a:extLst>
          </p:cNvPr>
          <p:cNvGrpSpPr/>
          <p:nvPr/>
        </p:nvGrpSpPr>
        <p:grpSpPr>
          <a:xfrm>
            <a:off x="5654356" y="3224273"/>
            <a:ext cx="175013" cy="27000"/>
            <a:chOff x="5662375" y="212375"/>
            <a:chExt cx="175013" cy="27000"/>
          </a:xfrm>
        </p:grpSpPr>
        <p:sp>
          <p:nvSpPr>
            <p:cNvPr id="24" name="Google Shape;2188;p40">
              <a:extLst>
                <a:ext uri="{FF2B5EF4-FFF2-40B4-BE49-F238E27FC236}">
                  <a16:creationId xmlns:a16="http://schemas.microsoft.com/office/drawing/2014/main" id="{A1B9A580-BAA3-DE5E-809B-12782CE5FC0A}"/>
                </a:ext>
              </a:extLst>
            </p:cNvPr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</a:endParaRPr>
            </a:p>
          </p:txBody>
        </p:sp>
        <p:sp>
          <p:nvSpPr>
            <p:cNvPr id="25" name="Google Shape;2189;p40">
              <a:extLst>
                <a:ext uri="{FF2B5EF4-FFF2-40B4-BE49-F238E27FC236}">
                  <a16:creationId xmlns:a16="http://schemas.microsoft.com/office/drawing/2014/main" id="{6F8806CC-62E8-B5E9-A7DA-F32093A70C86}"/>
                </a:ext>
              </a:extLst>
            </p:cNvPr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</a:endParaRPr>
            </a:p>
          </p:txBody>
        </p:sp>
        <p:sp>
          <p:nvSpPr>
            <p:cNvPr id="26" name="Google Shape;2190;p40">
              <a:extLst>
                <a:ext uri="{FF2B5EF4-FFF2-40B4-BE49-F238E27FC236}">
                  <a16:creationId xmlns:a16="http://schemas.microsoft.com/office/drawing/2014/main" id="{948910F6-E497-293E-AB76-93BC6E7BD0DF}"/>
                </a:ext>
              </a:extLst>
            </p:cNvPr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32" name="Google Shape;2196;p40">
            <a:extLst>
              <a:ext uri="{FF2B5EF4-FFF2-40B4-BE49-F238E27FC236}">
                <a16:creationId xmlns:a16="http://schemas.microsoft.com/office/drawing/2014/main" id="{BD9DE072-49B3-66EA-F628-210E3A8470A8}"/>
              </a:ext>
            </a:extLst>
          </p:cNvPr>
          <p:cNvSpPr txBox="1">
            <a:spLocks/>
          </p:cNvSpPr>
          <p:nvPr/>
        </p:nvSpPr>
        <p:spPr>
          <a:xfrm>
            <a:off x="4487394" y="1735773"/>
            <a:ext cx="2535936" cy="395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77C6FC"/>
                </a:solidFill>
                <a:effectLst/>
                <a:uLnTx/>
                <a:uFillTx/>
                <a:latin typeface="Barlow Semi Condensed Medium"/>
                <a:sym typeface="Barlow Semi Condensed Medium"/>
              </a:rPr>
              <a:t>BOOTSTRAP VÀ JQUERY</a:t>
            </a:r>
          </a:p>
        </p:txBody>
      </p:sp>
      <p:sp>
        <p:nvSpPr>
          <p:cNvPr id="33" name="Google Shape;2197;p40">
            <a:extLst>
              <a:ext uri="{FF2B5EF4-FFF2-40B4-BE49-F238E27FC236}">
                <a16:creationId xmlns:a16="http://schemas.microsoft.com/office/drawing/2014/main" id="{58A9EAB5-B555-8891-4D4A-E5BAECE7968B}"/>
              </a:ext>
            </a:extLst>
          </p:cNvPr>
          <p:cNvSpPr txBox="1">
            <a:spLocks/>
          </p:cNvSpPr>
          <p:nvPr/>
        </p:nvSpPr>
        <p:spPr>
          <a:xfrm>
            <a:off x="1389128" y="1735773"/>
            <a:ext cx="17649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77C6FC"/>
                </a:solidFill>
                <a:effectLst/>
                <a:uLnTx/>
                <a:uFillTx/>
                <a:latin typeface="Barlow Semi Condensed Medium"/>
                <a:sym typeface="Barlow Semi Condensed Medium"/>
              </a:rPr>
              <a:t>MÔ HÌNH MVC</a:t>
            </a:r>
          </a:p>
        </p:txBody>
      </p:sp>
      <p:sp>
        <p:nvSpPr>
          <p:cNvPr id="35" name="Google Shape;2200;p40">
            <a:extLst>
              <a:ext uri="{FF2B5EF4-FFF2-40B4-BE49-F238E27FC236}">
                <a16:creationId xmlns:a16="http://schemas.microsoft.com/office/drawing/2014/main" id="{52893093-D302-C219-29C5-915BC5A70525}"/>
              </a:ext>
            </a:extLst>
          </p:cNvPr>
          <p:cNvSpPr txBox="1">
            <a:spLocks/>
          </p:cNvSpPr>
          <p:nvPr/>
        </p:nvSpPr>
        <p:spPr>
          <a:xfrm>
            <a:off x="1099636" y="2227795"/>
            <a:ext cx="2368769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vi-VN" sz="1400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L</a:t>
            </a:r>
            <a:r>
              <a:rPr kumimoji="0" lang="vi-V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Times New Roman" panose="02020603050405020304" pitchFamily="18" charset="0"/>
                <a:sym typeface="Barlow Semi Condensed"/>
              </a:rPr>
              <a:t>à một mẫu kiến ​​trúc phân tách một ứng dụng thành ba thành phần </a:t>
            </a:r>
            <a:r>
              <a:rPr kumimoji="0" lang="vi-VN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Times New Roman" panose="02020603050405020304" pitchFamily="18" charset="0"/>
                <a:sym typeface="Barlow Semi Condensed"/>
              </a:rPr>
              <a:t>logic</a:t>
            </a:r>
            <a:r>
              <a:rPr kumimoji="0" lang="vi-V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Times New Roman" panose="02020603050405020304" pitchFamily="18" charset="0"/>
                <a:sym typeface="Barlow Semi Condensed"/>
              </a:rPr>
              <a:t> chính </a:t>
            </a:r>
            <a:r>
              <a:rPr kumimoji="0" lang="vi-VN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Times New Roman" panose="02020603050405020304" pitchFamily="18" charset="0"/>
                <a:sym typeface="Barlow Semi Condensed"/>
              </a:rPr>
              <a:t>Model</a:t>
            </a:r>
            <a:r>
              <a:rPr kumimoji="0" lang="vi-V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Times New Roman" panose="02020603050405020304" pitchFamily="18" charset="0"/>
                <a:sym typeface="Barlow Semi Condensed"/>
              </a:rPr>
              <a:t>, </a:t>
            </a:r>
            <a:r>
              <a:rPr kumimoji="0" lang="vi-VN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Times New Roman" panose="02020603050405020304" pitchFamily="18" charset="0"/>
                <a:sym typeface="Barlow Semi Condensed"/>
              </a:rPr>
              <a:t>View</a:t>
            </a:r>
            <a:r>
              <a:rPr kumimoji="0" lang="vi-V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Times New Roman" panose="02020603050405020304" pitchFamily="18" charset="0"/>
                <a:sym typeface="Barlow Semi Condensed"/>
              </a:rPr>
              <a:t> và </a:t>
            </a:r>
            <a:r>
              <a:rPr kumimoji="0" lang="vi-VN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Times New Roman" panose="02020603050405020304" pitchFamily="18" charset="0"/>
                <a:sym typeface="Barlow Semi Condensed"/>
              </a:rPr>
              <a:t>Controller</a:t>
            </a:r>
            <a:r>
              <a:rPr kumimoji="0" lang="vi-V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Times New Roman" panose="02020603050405020304" pitchFamily="18" charset="0"/>
                <a:sym typeface="Barlow Semi Condensed"/>
              </a:rPr>
              <a:t>.</a:t>
            </a:r>
            <a:endParaRPr kumimoji="0" lang="vi-VN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sym typeface="Barlow Semi Condensed"/>
            </a:endParaRPr>
          </a:p>
        </p:txBody>
      </p:sp>
      <p:sp>
        <p:nvSpPr>
          <p:cNvPr id="37" name="Google Shape;2200;p40">
            <a:extLst>
              <a:ext uri="{FF2B5EF4-FFF2-40B4-BE49-F238E27FC236}">
                <a16:creationId xmlns:a16="http://schemas.microsoft.com/office/drawing/2014/main" id="{4964B7EC-CE8A-DCD5-1A42-67FD58BE5199}"/>
              </a:ext>
            </a:extLst>
          </p:cNvPr>
          <p:cNvSpPr txBox="1">
            <a:spLocks/>
          </p:cNvSpPr>
          <p:nvPr/>
        </p:nvSpPr>
        <p:spPr>
          <a:xfrm>
            <a:off x="4146870" y="2231720"/>
            <a:ext cx="2964824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vi-VN" sz="1400" i="1" dirty="0" err="1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Bootstrap</a:t>
            </a:r>
            <a:r>
              <a:rPr lang="vi-VN" sz="1400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 là một bộ sưu tập miễn phí của các </a:t>
            </a:r>
            <a:r>
              <a:rPr lang="vi-VN" sz="1400" i="1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mã nguồn mở</a:t>
            </a:r>
            <a:r>
              <a:rPr lang="vi-VN" sz="1400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 và công cụ dùng để tạo ra một mẫu </a:t>
            </a:r>
            <a:r>
              <a:rPr lang="vi-VN" sz="1400" dirty="0" err="1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website</a:t>
            </a:r>
            <a:r>
              <a:rPr lang="vi-VN" sz="1400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 hoàn chỉnh.</a:t>
            </a:r>
            <a:endParaRPr lang="en-US" sz="1400" dirty="0">
              <a:solidFill>
                <a:srgbClr val="000000"/>
              </a:solidFill>
              <a:latin typeface="Arial"/>
              <a:ea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vi-VN" sz="1400" dirty="0" err="1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jQuery</a:t>
            </a:r>
            <a:r>
              <a:rPr lang="vi-VN" sz="1400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 không phải là một ngôn ngữ lập trình riêng biệt mà hoạt động liên kết với </a:t>
            </a:r>
            <a:r>
              <a:rPr lang="vi-VN" sz="1400" dirty="0" err="1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JavaScript</a:t>
            </a:r>
            <a:r>
              <a:rPr lang="vi-VN" sz="1400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.</a:t>
            </a:r>
            <a:endParaRPr lang="vi-VN" sz="140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06742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9"/>
          <p:cNvSpPr txBox="1">
            <a:spLocks noGrp="1"/>
          </p:cNvSpPr>
          <p:nvPr>
            <p:ph type="title" idx="4294967295"/>
          </p:nvPr>
        </p:nvSpPr>
        <p:spPr>
          <a:xfrm>
            <a:off x="390023" y="660026"/>
            <a:ext cx="1133717" cy="73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utfit"/>
              <a:buNone/>
            </a:pPr>
            <a:r>
              <a:rPr lang="vi-VN" sz="4000" b="1" i="0" u="none" strike="noStrike" cap="none">
                <a:solidFill>
                  <a:srgbClr val="FE32A3"/>
                </a:solidFill>
                <a:latin typeface="+mn-lt"/>
                <a:ea typeface="Arial"/>
                <a:cs typeface="Arial"/>
                <a:sym typeface="Arial"/>
              </a:rPr>
              <a:t>02</a:t>
            </a:r>
            <a:endParaRPr sz="4000" b="1" i="0" u="none" strike="noStrike" cap="none">
              <a:solidFill>
                <a:srgbClr val="FE32A3"/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sp>
        <p:nvSpPr>
          <p:cNvPr id="717" name="Google Shape;717;p9"/>
          <p:cNvSpPr txBox="1">
            <a:spLocks noGrp="1"/>
          </p:cNvSpPr>
          <p:nvPr>
            <p:ph type="subTitle" idx="8"/>
          </p:nvPr>
        </p:nvSpPr>
        <p:spPr>
          <a:xfrm>
            <a:off x="1251323" y="660026"/>
            <a:ext cx="6380572" cy="73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vi-VN" sz="3200" b="1" dirty="0">
                <a:solidFill>
                  <a:schemeClr val="tx1"/>
                </a:solidFill>
                <a:latin typeface="+mn-lt"/>
                <a:ea typeface="Arial"/>
                <a:cs typeface="Arial"/>
                <a:sym typeface="Arial"/>
              </a:rPr>
              <a:t>Cơ sở lý thuyết</a:t>
            </a:r>
            <a:endParaRPr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724" name="Google Shape;724;p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>
                <a:latin typeface="+mn-lt"/>
              </a:rPr>
              <a:t>13</a:t>
            </a:fld>
            <a:endParaRPr>
              <a:latin typeface="+mn-lt"/>
            </a:endParaRPr>
          </a:p>
        </p:txBody>
      </p:sp>
      <p:grpSp>
        <p:nvGrpSpPr>
          <p:cNvPr id="27" name="Google Shape;2191;p40">
            <a:extLst>
              <a:ext uri="{FF2B5EF4-FFF2-40B4-BE49-F238E27FC236}">
                <a16:creationId xmlns:a16="http://schemas.microsoft.com/office/drawing/2014/main" id="{9064E665-0E68-86F8-F0D8-06E196DD0410}"/>
              </a:ext>
            </a:extLst>
          </p:cNvPr>
          <p:cNvGrpSpPr/>
          <p:nvPr/>
        </p:nvGrpSpPr>
        <p:grpSpPr>
          <a:xfrm>
            <a:off x="2223826" y="3544738"/>
            <a:ext cx="175013" cy="27000"/>
            <a:chOff x="5662375" y="212375"/>
            <a:chExt cx="175013" cy="27000"/>
          </a:xfrm>
        </p:grpSpPr>
        <p:sp>
          <p:nvSpPr>
            <p:cNvPr id="28" name="Google Shape;2192;p40">
              <a:extLst>
                <a:ext uri="{FF2B5EF4-FFF2-40B4-BE49-F238E27FC236}">
                  <a16:creationId xmlns:a16="http://schemas.microsoft.com/office/drawing/2014/main" id="{22ED26C1-92EA-A64B-CA81-BEB3FC1E8FC7}"/>
                </a:ext>
              </a:extLst>
            </p:cNvPr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</a:endParaRPr>
            </a:p>
          </p:txBody>
        </p:sp>
        <p:sp>
          <p:nvSpPr>
            <p:cNvPr id="30" name="Google Shape;2193;p40">
              <a:extLst>
                <a:ext uri="{FF2B5EF4-FFF2-40B4-BE49-F238E27FC236}">
                  <a16:creationId xmlns:a16="http://schemas.microsoft.com/office/drawing/2014/main" id="{1C34AB0F-6790-0EC0-DFEC-FA8439E52A1D}"/>
                </a:ext>
              </a:extLst>
            </p:cNvPr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</a:endParaRPr>
            </a:p>
          </p:txBody>
        </p:sp>
        <p:sp>
          <p:nvSpPr>
            <p:cNvPr id="31" name="Google Shape;2194;p40">
              <a:extLst>
                <a:ext uri="{FF2B5EF4-FFF2-40B4-BE49-F238E27FC236}">
                  <a16:creationId xmlns:a16="http://schemas.microsoft.com/office/drawing/2014/main" id="{1E4D6A74-A0E8-98AC-0090-6AE3785D9B45}"/>
                </a:ext>
              </a:extLst>
            </p:cNvPr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34" name="Google Shape;2198;p40">
            <a:extLst>
              <a:ext uri="{FF2B5EF4-FFF2-40B4-BE49-F238E27FC236}">
                <a16:creationId xmlns:a16="http://schemas.microsoft.com/office/drawing/2014/main" id="{24224F48-CA48-1242-00E2-055A0075C4F3}"/>
              </a:ext>
            </a:extLst>
          </p:cNvPr>
          <p:cNvSpPr txBox="1">
            <a:spLocks/>
          </p:cNvSpPr>
          <p:nvPr/>
        </p:nvSpPr>
        <p:spPr>
          <a:xfrm>
            <a:off x="1056864" y="2062827"/>
            <a:ext cx="2535936" cy="5089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77C6FC"/>
                </a:solidFill>
                <a:effectLst/>
                <a:uLnTx/>
                <a:uFillTx/>
                <a:latin typeface="Barlow Semi Condensed Medium"/>
                <a:sym typeface="Barlow Semi Condensed Medium"/>
              </a:rPr>
              <a:t>JSP (JAVA SERVER PAGE)</a:t>
            </a:r>
          </a:p>
        </p:txBody>
      </p:sp>
      <p:sp>
        <p:nvSpPr>
          <p:cNvPr id="36" name="Google Shape;2201;p40">
            <a:extLst>
              <a:ext uri="{FF2B5EF4-FFF2-40B4-BE49-F238E27FC236}">
                <a16:creationId xmlns:a16="http://schemas.microsoft.com/office/drawing/2014/main" id="{4305D3DA-DE7C-6E40-3068-04C7C7E76713}"/>
              </a:ext>
            </a:extLst>
          </p:cNvPr>
          <p:cNvSpPr txBox="1">
            <a:spLocks/>
          </p:cNvSpPr>
          <p:nvPr/>
        </p:nvSpPr>
        <p:spPr>
          <a:xfrm>
            <a:off x="1240365" y="2571750"/>
            <a:ext cx="2312835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Roboto" panose="02000000000000000000" pitchFamily="2" charset="0"/>
                <a:sym typeface="Barlow Semi Condensed"/>
              </a:rPr>
              <a:t>Là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Roboto" panose="02000000000000000000" pitchFamily="2" charset="0"/>
                <a:sym typeface="Barlow Semi Condensed"/>
              </a:rPr>
              <a:t>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Roboto" panose="02000000000000000000" pitchFamily="2" charset="0"/>
                <a:sym typeface="Barlow Semi Condensed"/>
              </a:rPr>
              <a:t>một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Roboto" panose="02000000000000000000" pitchFamily="2" charset="0"/>
                <a:sym typeface="Barlow Semi Condensed"/>
              </a:rPr>
              <a:t>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Roboto" panose="02000000000000000000" pitchFamily="2" charset="0"/>
                <a:sym typeface="Barlow Semi Condensed"/>
              </a:rPr>
              <a:t>công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Roboto" panose="02000000000000000000" pitchFamily="2" charset="0"/>
                <a:sym typeface="Barlow Semi Condensed"/>
              </a:rPr>
              <a:t>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Roboto" panose="02000000000000000000" pitchFamily="2" charset="0"/>
                <a:sym typeface="Barlow Semi Condensed"/>
              </a:rPr>
              <a:t>nghệ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Roboto" panose="02000000000000000000" pitchFamily="2" charset="0"/>
                <a:sym typeface="Barlow Semi Condensed"/>
              </a:rPr>
              <a:t>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Roboto" panose="02000000000000000000" pitchFamily="2" charset="0"/>
                <a:sym typeface="Barlow Semi Condensed"/>
              </a:rPr>
              <a:t>phía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Roboto" panose="02000000000000000000" pitchFamily="2" charset="0"/>
                <a:sym typeface="Barlow Semi Condensed"/>
              </a:rPr>
              <a:t>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Roboto" panose="02000000000000000000" pitchFamily="2" charset="0"/>
                <a:sym typeface="Barlow Semi Condensed"/>
              </a:rPr>
              <a:t>máy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Roboto" panose="02000000000000000000" pitchFamily="2" charset="0"/>
                <a:sym typeface="Barlow Semi Condensed"/>
              </a:rPr>
              <a:t>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Roboto" panose="02000000000000000000" pitchFamily="2" charset="0"/>
                <a:sym typeface="Barlow Semi Condensed"/>
              </a:rPr>
              <a:t>chủ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Roboto" panose="02000000000000000000" pitchFamily="2" charset="0"/>
                <a:sym typeface="Barlow Semi Condensed"/>
              </a:rPr>
              <a:t>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Roboto" panose="02000000000000000000" pitchFamily="2" charset="0"/>
                <a:sym typeface="Barlow Semi Condensed"/>
              </a:rPr>
              <a:t>giúp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Roboto" panose="02000000000000000000" pitchFamily="2" charset="0"/>
                <a:sym typeface="Barlow Semi Condensed"/>
              </a:rPr>
              <a:t>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Roboto" panose="02000000000000000000" pitchFamily="2" charset="0"/>
                <a:sym typeface="Barlow Semi Condensed"/>
              </a:rPr>
              <a:t>các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Roboto" panose="02000000000000000000" pitchFamily="2" charset="0"/>
                <a:sym typeface="Barlow Semi Condensed"/>
              </a:rPr>
              <a:t>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Roboto" panose="02000000000000000000" pitchFamily="2" charset="0"/>
                <a:sym typeface="Barlow Semi Condensed"/>
              </a:rPr>
              <a:t>lập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Roboto" panose="02000000000000000000" pitchFamily="2" charset="0"/>
                <a:sym typeface="Barlow Semi Condensed"/>
              </a:rPr>
              <a:t>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Roboto" panose="02000000000000000000" pitchFamily="2" charset="0"/>
                <a:sym typeface="Barlow Semi Condensed"/>
              </a:rPr>
              <a:t>trình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Roboto" panose="02000000000000000000" pitchFamily="2" charset="0"/>
                <a:sym typeface="Barlow Semi Condensed"/>
              </a:rPr>
              <a:t>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Roboto" panose="02000000000000000000" pitchFamily="2" charset="0"/>
                <a:sym typeface="Barlow Semi Condensed"/>
              </a:rPr>
              <a:t>viên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Roboto" panose="02000000000000000000" pitchFamily="2" charset="0"/>
                <a:sym typeface="Barlow Semi Condensed"/>
              </a:rPr>
              <a:t>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Roboto" panose="02000000000000000000" pitchFamily="2" charset="0"/>
                <a:sym typeface="Barlow Semi Condensed"/>
              </a:rPr>
              <a:t>tạo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Roboto" panose="02000000000000000000" pitchFamily="2" charset="0"/>
                <a:sym typeface="Barlow Semi Condensed"/>
              </a:rPr>
              <a:t>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Roboto" panose="02000000000000000000" pitchFamily="2" charset="0"/>
                <a:sym typeface="Barlow Semi Condensed"/>
              </a:rPr>
              <a:t>ra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Roboto" panose="02000000000000000000" pitchFamily="2" charset="0"/>
                <a:sym typeface="Barlow Semi Condensed"/>
              </a:rPr>
              <a:t>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Roboto" panose="02000000000000000000" pitchFamily="2" charset="0"/>
                <a:sym typeface="Barlow Semi Condensed"/>
              </a:rPr>
              <a:t>các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Roboto" panose="02000000000000000000" pitchFamily="2" charset="0"/>
                <a:sym typeface="Barlow Semi Condensed"/>
              </a:rPr>
              <a:t>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Roboto" panose="02000000000000000000" pitchFamily="2" charset="0"/>
                <a:sym typeface="Barlow Semi Condensed"/>
              </a:rPr>
              <a:t>trang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Roboto" panose="02000000000000000000" pitchFamily="2" charset="0"/>
                <a:sym typeface="Barlow Semi Condensed"/>
              </a:rPr>
              <a:t> web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Roboto" panose="02000000000000000000" pitchFamily="2" charset="0"/>
                <a:sym typeface="Barlow Semi Condensed"/>
              </a:rPr>
              <a:t>bằng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Roboto" panose="02000000000000000000" pitchFamily="2" charset="0"/>
                <a:sym typeface="Barlow Semi Condensed"/>
              </a:rPr>
              <a:t> Java.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sym typeface="Barlow Semi Condensed"/>
            </a:endParaRPr>
          </a:p>
        </p:txBody>
      </p:sp>
      <p:sp>
        <p:nvSpPr>
          <p:cNvPr id="38" name="Google Shape;2198;p40">
            <a:extLst>
              <a:ext uri="{FF2B5EF4-FFF2-40B4-BE49-F238E27FC236}">
                <a16:creationId xmlns:a16="http://schemas.microsoft.com/office/drawing/2014/main" id="{04955A5F-BF8B-42FF-28D6-5A945117AF5B}"/>
              </a:ext>
            </a:extLst>
          </p:cNvPr>
          <p:cNvSpPr txBox="1">
            <a:spLocks/>
          </p:cNvSpPr>
          <p:nvPr/>
        </p:nvSpPr>
        <p:spPr>
          <a:xfrm>
            <a:off x="4536661" y="2062827"/>
            <a:ext cx="2535936" cy="5089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vi-VN" sz="1800" b="0" i="0" u="none" strike="noStrike" kern="0" cap="none" spc="0" normalizeH="0" baseline="0" noProof="0" dirty="0">
                <a:ln>
                  <a:noFill/>
                </a:ln>
                <a:solidFill>
                  <a:srgbClr val="77C6FC"/>
                </a:solidFill>
                <a:effectLst/>
                <a:uLnTx/>
                <a:uFillTx/>
                <a:latin typeface="Barlow Semi Condensed Medium"/>
                <a:sym typeface="Barlow Semi Condensed Medium"/>
              </a:rPr>
              <a:t>NGROK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77C6FC"/>
              </a:solidFill>
              <a:effectLst/>
              <a:uLnTx/>
              <a:uFillTx/>
              <a:latin typeface="Barlow Semi Condensed Medium"/>
              <a:sym typeface="Barlow Semi Condensed Medium"/>
            </a:endParaRPr>
          </a:p>
        </p:txBody>
      </p:sp>
      <p:sp>
        <p:nvSpPr>
          <p:cNvPr id="39" name="Google Shape;2201;p40">
            <a:extLst>
              <a:ext uri="{FF2B5EF4-FFF2-40B4-BE49-F238E27FC236}">
                <a16:creationId xmlns:a16="http://schemas.microsoft.com/office/drawing/2014/main" id="{C0117B49-3863-E111-1DA0-25D21CD7CE87}"/>
              </a:ext>
            </a:extLst>
          </p:cNvPr>
          <p:cNvSpPr txBox="1">
            <a:spLocks/>
          </p:cNvSpPr>
          <p:nvPr/>
        </p:nvSpPr>
        <p:spPr>
          <a:xfrm>
            <a:off x="4572000" y="2571750"/>
            <a:ext cx="2535936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vi-VN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sym typeface="Barlow Semi Condensed"/>
              </a:rPr>
              <a:t>Ngrok</a:t>
            </a:r>
            <a:r>
              <a:rPr kumimoji="0" lang="vi-V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sym typeface="Barlow Semi Condensed"/>
              </a:rPr>
              <a:t> là công cụ tạo đường hầm (</a:t>
            </a:r>
            <a:r>
              <a:rPr kumimoji="0" lang="vi-VN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sym typeface="Barlow Semi Condensed"/>
              </a:rPr>
              <a:t>tunnel</a:t>
            </a:r>
            <a:r>
              <a:rPr kumimoji="0" lang="vi-V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sym typeface="Barlow Semi Condensed"/>
              </a:rPr>
              <a:t>) giữa </a:t>
            </a:r>
            <a:r>
              <a:rPr kumimoji="0" lang="vi-VN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sym typeface="Barlow Semi Condensed"/>
              </a:rPr>
              <a:t>localhost</a:t>
            </a:r>
            <a:r>
              <a:rPr kumimoji="0" lang="vi-V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sym typeface="Barlow Semi Condensed"/>
              </a:rPr>
              <a:t> của bạn và </a:t>
            </a:r>
            <a:r>
              <a:rPr kumimoji="0" lang="vi-VN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sym typeface="Barlow Semi Condensed"/>
              </a:rPr>
              <a:t>internet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sym typeface="Barlow Semi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36250224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8" name="Google Shape;678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544782" flipH="1">
            <a:off x="4368800" y="631078"/>
            <a:ext cx="3784799" cy="118642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79" name="Google Shape;679;p8"/>
          <p:cNvGrpSpPr/>
          <p:nvPr/>
        </p:nvGrpSpPr>
        <p:grpSpPr>
          <a:xfrm>
            <a:off x="-187900" y="539927"/>
            <a:ext cx="1071064" cy="1071064"/>
            <a:chOff x="3260800" y="2469225"/>
            <a:chExt cx="475500" cy="475500"/>
          </a:xfrm>
        </p:grpSpPr>
        <p:cxnSp>
          <p:nvCxnSpPr>
            <p:cNvPr id="680" name="Google Shape;680;p8"/>
            <p:cNvCxnSpPr/>
            <p:nvPr/>
          </p:nvCxnSpPr>
          <p:spPr>
            <a:xfrm>
              <a:off x="3500900" y="2469225"/>
              <a:ext cx="0" cy="475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81" name="Google Shape;681;p8"/>
            <p:cNvCxnSpPr/>
            <p:nvPr/>
          </p:nvCxnSpPr>
          <p:spPr>
            <a:xfrm>
              <a:off x="3428792" y="2486650"/>
              <a:ext cx="0" cy="4422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82" name="Google Shape;682;p8"/>
            <p:cNvCxnSpPr/>
            <p:nvPr/>
          </p:nvCxnSpPr>
          <p:spPr>
            <a:xfrm>
              <a:off x="3356683" y="2538860"/>
              <a:ext cx="0" cy="336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83" name="Google Shape;683;p8"/>
            <p:cNvCxnSpPr/>
            <p:nvPr/>
          </p:nvCxnSpPr>
          <p:spPr>
            <a:xfrm>
              <a:off x="3284575" y="2608675"/>
              <a:ext cx="0" cy="188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84" name="Google Shape;684;p8"/>
            <p:cNvCxnSpPr/>
            <p:nvPr/>
          </p:nvCxnSpPr>
          <p:spPr>
            <a:xfrm>
              <a:off x="3573008" y="2480300"/>
              <a:ext cx="0" cy="4548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85" name="Google Shape;685;p8"/>
            <p:cNvCxnSpPr/>
            <p:nvPr/>
          </p:nvCxnSpPr>
          <p:spPr>
            <a:xfrm>
              <a:off x="3645117" y="2538860"/>
              <a:ext cx="0" cy="336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86" name="Google Shape;686;p8"/>
            <p:cNvCxnSpPr/>
            <p:nvPr/>
          </p:nvCxnSpPr>
          <p:spPr>
            <a:xfrm>
              <a:off x="3717225" y="2622950"/>
              <a:ext cx="0" cy="166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87" name="Google Shape;687;p8"/>
            <p:cNvCxnSpPr/>
            <p:nvPr/>
          </p:nvCxnSpPr>
          <p:spPr>
            <a:xfrm>
              <a:off x="3385150" y="2500900"/>
              <a:ext cx="226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88" name="Google Shape;688;p8"/>
            <p:cNvCxnSpPr/>
            <p:nvPr/>
          </p:nvCxnSpPr>
          <p:spPr>
            <a:xfrm>
              <a:off x="3330435" y="2570104"/>
              <a:ext cx="336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89" name="Google Shape;689;p8"/>
            <p:cNvCxnSpPr/>
            <p:nvPr/>
          </p:nvCxnSpPr>
          <p:spPr>
            <a:xfrm>
              <a:off x="3282975" y="2639308"/>
              <a:ext cx="4407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90" name="Google Shape;690;p8"/>
            <p:cNvCxnSpPr/>
            <p:nvPr/>
          </p:nvCxnSpPr>
          <p:spPr>
            <a:xfrm>
              <a:off x="3260800" y="2708513"/>
              <a:ext cx="4755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91" name="Google Shape;691;p8"/>
            <p:cNvCxnSpPr/>
            <p:nvPr/>
          </p:nvCxnSpPr>
          <p:spPr>
            <a:xfrm>
              <a:off x="3281400" y="2777717"/>
              <a:ext cx="4407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92" name="Google Shape;692;p8"/>
            <p:cNvCxnSpPr/>
            <p:nvPr/>
          </p:nvCxnSpPr>
          <p:spPr>
            <a:xfrm>
              <a:off x="3330435" y="2846921"/>
              <a:ext cx="336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93" name="Google Shape;693;p8"/>
            <p:cNvCxnSpPr/>
            <p:nvPr/>
          </p:nvCxnSpPr>
          <p:spPr>
            <a:xfrm>
              <a:off x="3416100" y="2916125"/>
              <a:ext cx="1632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694" name="Google Shape;694;p8"/>
          <p:cNvGrpSpPr/>
          <p:nvPr/>
        </p:nvGrpSpPr>
        <p:grpSpPr>
          <a:xfrm>
            <a:off x="3792857" y="4083173"/>
            <a:ext cx="1457360" cy="1457360"/>
            <a:chOff x="3260800" y="2469225"/>
            <a:chExt cx="475500" cy="475500"/>
          </a:xfrm>
        </p:grpSpPr>
        <p:cxnSp>
          <p:nvCxnSpPr>
            <p:cNvPr id="695" name="Google Shape;695;p8"/>
            <p:cNvCxnSpPr/>
            <p:nvPr/>
          </p:nvCxnSpPr>
          <p:spPr>
            <a:xfrm>
              <a:off x="3500900" y="2469225"/>
              <a:ext cx="0" cy="475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96" name="Google Shape;696;p8"/>
            <p:cNvCxnSpPr/>
            <p:nvPr/>
          </p:nvCxnSpPr>
          <p:spPr>
            <a:xfrm>
              <a:off x="3428792" y="2486650"/>
              <a:ext cx="0" cy="4422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97" name="Google Shape;697;p8"/>
            <p:cNvCxnSpPr/>
            <p:nvPr/>
          </p:nvCxnSpPr>
          <p:spPr>
            <a:xfrm>
              <a:off x="3356683" y="2538860"/>
              <a:ext cx="0" cy="336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98" name="Google Shape;698;p8"/>
            <p:cNvCxnSpPr/>
            <p:nvPr/>
          </p:nvCxnSpPr>
          <p:spPr>
            <a:xfrm>
              <a:off x="3284575" y="2608675"/>
              <a:ext cx="0" cy="188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99" name="Google Shape;699;p8"/>
            <p:cNvCxnSpPr/>
            <p:nvPr/>
          </p:nvCxnSpPr>
          <p:spPr>
            <a:xfrm>
              <a:off x="3573008" y="2480300"/>
              <a:ext cx="0" cy="4548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00" name="Google Shape;700;p8"/>
            <p:cNvCxnSpPr/>
            <p:nvPr/>
          </p:nvCxnSpPr>
          <p:spPr>
            <a:xfrm>
              <a:off x="3645117" y="2538860"/>
              <a:ext cx="0" cy="336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01" name="Google Shape;701;p8"/>
            <p:cNvCxnSpPr/>
            <p:nvPr/>
          </p:nvCxnSpPr>
          <p:spPr>
            <a:xfrm>
              <a:off x="3717225" y="2622950"/>
              <a:ext cx="0" cy="166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02" name="Google Shape;702;p8"/>
            <p:cNvCxnSpPr/>
            <p:nvPr/>
          </p:nvCxnSpPr>
          <p:spPr>
            <a:xfrm>
              <a:off x="3385150" y="2500900"/>
              <a:ext cx="226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03" name="Google Shape;703;p8"/>
            <p:cNvCxnSpPr/>
            <p:nvPr/>
          </p:nvCxnSpPr>
          <p:spPr>
            <a:xfrm>
              <a:off x="3330435" y="2570104"/>
              <a:ext cx="336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04" name="Google Shape;704;p8"/>
            <p:cNvCxnSpPr/>
            <p:nvPr/>
          </p:nvCxnSpPr>
          <p:spPr>
            <a:xfrm>
              <a:off x="3282975" y="2639308"/>
              <a:ext cx="4407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05" name="Google Shape;705;p8"/>
            <p:cNvCxnSpPr/>
            <p:nvPr/>
          </p:nvCxnSpPr>
          <p:spPr>
            <a:xfrm>
              <a:off x="3260800" y="2708513"/>
              <a:ext cx="4755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06" name="Google Shape;706;p8"/>
            <p:cNvCxnSpPr/>
            <p:nvPr/>
          </p:nvCxnSpPr>
          <p:spPr>
            <a:xfrm>
              <a:off x="3281400" y="2777717"/>
              <a:ext cx="4407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07" name="Google Shape;707;p8"/>
            <p:cNvCxnSpPr/>
            <p:nvPr/>
          </p:nvCxnSpPr>
          <p:spPr>
            <a:xfrm>
              <a:off x="3330435" y="2846921"/>
              <a:ext cx="336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08" name="Google Shape;708;p8"/>
            <p:cNvCxnSpPr/>
            <p:nvPr/>
          </p:nvCxnSpPr>
          <p:spPr>
            <a:xfrm>
              <a:off x="3416100" y="2916125"/>
              <a:ext cx="1632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709" name="Google Shape;709;p8"/>
          <p:cNvSpPr txBox="1"/>
          <p:nvPr/>
        </p:nvSpPr>
        <p:spPr>
          <a:xfrm>
            <a:off x="515349" y="2072132"/>
            <a:ext cx="4609290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-VN" sz="3000" b="1" i="0" u="none" strike="noStrike" cap="none" dirty="0">
                <a:solidFill>
                  <a:schemeClr val="accent2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03.Khảo sát hiện trạng và mô hình hóa yêu cầu</a:t>
            </a:r>
            <a:endParaRPr sz="3000" b="1" i="0" u="none" strike="noStrike" cap="none" dirty="0">
              <a:solidFill>
                <a:schemeClr val="accent2">
                  <a:lumMod val="7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1" name="Google Shape;711;p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/>
              <a:t>14</a:t>
            </a:fld>
            <a:endParaRPr/>
          </a:p>
        </p:txBody>
      </p:sp>
      <p:pic>
        <p:nvPicPr>
          <p:cNvPr id="2" name="Google Shape;743;p11" descr="https://lh4.googleusercontent.com/HNJjdQ8sAzPCB5gKx2RTOovYFGnovg6uEMbLR0FKbYJDdVB7z8vw7PTCPIVwo2zZwefa0A2tv6l4B7oilfOqJxk_miJfHwEQ8XdX5hcrhmSZmsSo1tXkwMcv2mbxJChmaBhQLxAkjrHT6uYulFuTqXY">
            <a:extLst>
              <a:ext uri="{FF2B5EF4-FFF2-40B4-BE49-F238E27FC236}">
                <a16:creationId xmlns:a16="http://schemas.microsoft.com/office/drawing/2014/main" id="{25AD30FF-CB1D-FAFE-7318-F229793F6D2B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24639" y="1158106"/>
            <a:ext cx="2902719" cy="2843674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9"/>
          <p:cNvSpPr txBox="1">
            <a:spLocks noGrp="1"/>
          </p:cNvSpPr>
          <p:nvPr>
            <p:ph type="title" idx="4294967295"/>
          </p:nvPr>
        </p:nvSpPr>
        <p:spPr>
          <a:xfrm>
            <a:off x="390023" y="660026"/>
            <a:ext cx="1133717" cy="73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utfit"/>
              <a:buNone/>
            </a:pPr>
            <a:r>
              <a:rPr lang="vi-VN" sz="4000" b="1" i="0" u="none" strike="noStrike" cap="none" dirty="0">
                <a:solidFill>
                  <a:srgbClr val="FE32A3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sz="4000" b="1" i="0" u="none" strike="noStrike" cap="none" dirty="0">
              <a:solidFill>
                <a:srgbClr val="FE32A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7" name="Google Shape;717;p9"/>
          <p:cNvSpPr txBox="1">
            <a:spLocks noGrp="1"/>
          </p:cNvSpPr>
          <p:nvPr>
            <p:ph type="subTitle" idx="8"/>
          </p:nvPr>
        </p:nvSpPr>
        <p:spPr>
          <a:xfrm>
            <a:off x="1251323" y="660026"/>
            <a:ext cx="6380572" cy="73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vi-VN" sz="3200" b="1" dirty="0">
                <a:latin typeface="Arial"/>
                <a:ea typeface="Arial"/>
                <a:cs typeface="Arial"/>
                <a:sym typeface="Arial"/>
              </a:rPr>
              <a:t>Khảo sát hiện trạng và </a:t>
            </a:r>
            <a:endParaRPr lang="en-US" sz="3200" b="1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vi-VN" sz="3200" b="1" dirty="0">
                <a:latin typeface="Arial"/>
                <a:ea typeface="Arial"/>
                <a:cs typeface="Arial"/>
                <a:sym typeface="Arial"/>
              </a:rPr>
              <a:t>mô hình hóa yêu cầu</a:t>
            </a:r>
            <a:endParaRPr dirty="0"/>
          </a:p>
        </p:txBody>
      </p:sp>
      <p:sp>
        <p:nvSpPr>
          <p:cNvPr id="718" name="Google Shape;718;p9"/>
          <p:cNvSpPr txBox="1"/>
          <p:nvPr/>
        </p:nvSpPr>
        <p:spPr>
          <a:xfrm>
            <a:off x="2990863" y="1468660"/>
            <a:ext cx="3093241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-VN" sz="2400" b="1" i="0" u="none" strike="noStrike" cap="non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Khảo sát hiện trạng</a:t>
            </a:r>
            <a:endParaRPr/>
          </a:p>
        </p:txBody>
      </p:sp>
      <p:sp>
        <p:nvSpPr>
          <p:cNvPr id="719" name="Google Shape;719;p9"/>
          <p:cNvSpPr txBox="1"/>
          <p:nvPr/>
        </p:nvSpPr>
        <p:spPr>
          <a:xfrm>
            <a:off x="1144817" y="2164423"/>
            <a:ext cx="246078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800" b="1" i="0" u="none" strike="noStrike" cap="none">
                <a:solidFill>
                  <a:srgbClr val="5C8CD8"/>
                </a:solidFill>
                <a:latin typeface="Arial"/>
                <a:ea typeface="Arial"/>
                <a:cs typeface="Arial"/>
                <a:sym typeface="Arial"/>
              </a:rPr>
              <a:t>Quản lý khách hàng</a:t>
            </a:r>
            <a:endParaRPr/>
          </a:p>
        </p:txBody>
      </p:sp>
      <p:sp>
        <p:nvSpPr>
          <p:cNvPr id="720" name="Google Shape;720;p9"/>
          <p:cNvSpPr txBox="1"/>
          <p:nvPr/>
        </p:nvSpPr>
        <p:spPr>
          <a:xfrm>
            <a:off x="2381202" y="3989189"/>
            <a:ext cx="405769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800" b="1" i="0" u="none" strike="noStrike" cap="none" dirty="0">
                <a:solidFill>
                  <a:srgbClr val="5C8CD8"/>
                </a:solidFill>
                <a:latin typeface="Arial"/>
                <a:ea typeface="Arial"/>
                <a:cs typeface="Arial"/>
                <a:sym typeface="Arial"/>
              </a:rPr>
              <a:t>Quá trình đặt hàng của khách hàng</a:t>
            </a:r>
            <a:endParaRPr dirty="0"/>
          </a:p>
        </p:txBody>
      </p:sp>
      <p:sp>
        <p:nvSpPr>
          <p:cNvPr id="721" name="Google Shape;721;p9"/>
          <p:cNvSpPr txBox="1"/>
          <p:nvPr/>
        </p:nvSpPr>
        <p:spPr>
          <a:xfrm>
            <a:off x="1144817" y="3120886"/>
            <a:ext cx="246078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800" b="1" i="0" u="none" strike="noStrike" cap="none">
                <a:solidFill>
                  <a:srgbClr val="5C8CD8"/>
                </a:solidFill>
                <a:latin typeface="Arial"/>
                <a:ea typeface="Arial"/>
                <a:cs typeface="Arial"/>
                <a:sym typeface="Arial"/>
              </a:rPr>
              <a:t>Quản lý sản phẩm</a:t>
            </a:r>
            <a:endParaRPr/>
          </a:p>
        </p:txBody>
      </p:sp>
      <p:sp>
        <p:nvSpPr>
          <p:cNvPr id="722" name="Google Shape;722;p9"/>
          <p:cNvSpPr txBox="1"/>
          <p:nvPr/>
        </p:nvSpPr>
        <p:spPr>
          <a:xfrm>
            <a:off x="5299758" y="3192700"/>
            <a:ext cx="248746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800" b="1" i="0" u="none" strike="noStrike" cap="none">
                <a:solidFill>
                  <a:srgbClr val="5C8CD8"/>
                </a:solidFill>
                <a:latin typeface="Arial"/>
                <a:ea typeface="Arial"/>
                <a:cs typeface="Arial"/>
                <a:sym typeface="Arial"/>
              </a:rPr>
              <a:t>Quản lý doanh thu</a:t>
            </a:r>
            <a:endParaRPr/>
          </a:p>
        </p:txBody>
      </p:sp>
      <p:sp>
        <p:nvSpPr>
          <p:cNvPr id="723" name="Google Shape;723;p9"/>
          <p:cNvSpPr txBox="1"/>
          <p:nvPr/>
        </p:nvSpPr>
        <p:spPr>
          <a:xfrm>
            <a:off x="5299758" y="2211545"/>
            <a:ext cx="246078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800" b="1" i="0" u="none" strike="noStrike" cap="none">
                <a:solidFill>
                  <a:srgbClr val="5C8CD8"/>
                </a:solidFill>
                <a:latin typeface="Arial"/>
                <a:ea typeface="Arial"/>
                <a:cs typeface="Arial"/>
                <a:sym typeface="Arial"/>
              </a:rPr>
              <a:t>Quản lý cửa hàng</a:t>
            </a:r>
            <a:endParaRPr/>
          </a:p>
        </p:txBody>
      </p:sp>
      <p:sp>
        <p:nvSpPr>
          <p:cNvPr id="724" name="Google Shape;724;p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/>
              <a:t>15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10"/>
          <p:cNvSpPr txBox="1">
            <a:spLocks noGrp="1"/>
          </p:cNvSpPr>
          <p:nvPr>
            <p:ph type="title" idx="4294967295"/>
          </p:nvPr>
        </p:nvSpPr>
        <p:spPr>
          <a:xfrm>
            <a:off x="390023" y="660026"/>
            <a:ext cx="1133717" cy="73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utfit"/>
              <a:buNone/>
            </a:pPr>
            <a:r>
              <a:rPr lang="vi-VN" sz="4000" b="1" i="0" u="none" strike="noStrike" cap="none" dirty="0">
                <a:solidFill>
                  <a:srgbClr val="FE32A3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sz="4000" b="1" i="0" u="none" strike="noStrike" cap="none" dirty="0">
              <a:solidFill>
                <a:srgbClr val="FE32A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0" name="Google Shape;730;p10"/>
          <p:cNvSpPr txBox="1">
            <a:spLocks noGrp="1"/>
          </p:cNvSpPr>
          <p:nvPr>
            <p:ph type="subTitle" idx="8"/>
          </p:nvPr>
        </p:nvSpPr>
        <p:spPr>
          <a:xfrm>
            <a:off x="1251323" y="660026"/>
            <a:ext cx="4609727" cy="73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vi-VN" sz="3200" b="1" dirty="0">
                <a:latin typeface="Arial"/>
                <a:ea typeface="Arial"/>
                <a:cs typeface="Arial"/>
                <a:sym typeface="Arial"/>
              </a:rPr>
              <a:t>Khảo sát hiện trạng và </a:t>
            </a:r>
            <a:endParaRPr lang="en-US" sz="3200" b="1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vi-VN" sz="3200" b="1" dirty="0">
                <a:latin typeface="Arial"/>
                <a:ea typeface="Arial"/>
                <a:cs typeface="Arial"/>
                <a:sym typeface="Arial"/>
              </a:rPr>
              <a:t>mô hình hóa yêu cầu</a:t>
            </a:r>
            <a:endParaRPr dirty="0"/>
          </a:p>
        </p:txBody>
      </p:sp>
      <p:sp>
        <p:nvSpPr>
          <p:cNvPr id="731" name="Google Shape;731;p10"/>
          <p:cNvSpPr txBox="1"/>
          <p:nvPr/>
        </p:nvSpPr>
        <p:spPr>
          <a:xfrm>
            <a:off x="3223683" y="1429932"/>
            <a:ext cx="2682003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-VN" sz="2400" b="1" i="0" u="none" strike="noStrike" cap="none">
                <a:solidFill>
                  <a:srgbClr val="2A4E88"/>
                </a:solidFill>
                <a:latin typeface="Arial"/>
                <a:ea typeface="Arial"/>
                <a:cs typeface="Arial"/>
                <a:sym typeface="Arial"/>
              </a:rPr>
              <a:t>Xác định yêu cầu</a:t>
            </a:r>
            <a:endParaRPr/>
          </a:p>
        </p:txBody>
      </p:sp>
      <p:sp>
        <p:nvSpPr>
          <p:cNvPr id="732" name="Google Shape;732;p10"/>
          <p:cNvSpPr txBox="1"/>
          <p:nvPr/>
        </p:nvSpPr>
        <p:spPr>
          <a:xfrm>
            <a:off x="1109133" y="1936246"/>
            <a:ext cx="2460788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800" b="1" i="0" u="none" strike="noStrike" cap="none">
                <a:solidFill>
                  <a:srgbClr val="5C8CD8"/>
                </a:solidFill>
                <a:latin typeface="Arial"/>
                <a:ea typeface="Arial"/>
                <a:cs typeface="Arial"/>
                <a:sym typeface="Arial"/>
              </a:rPr>
              <a:t>Yêu cầu chức năng:</a:t>
            </a:r>
            <a:endParaRPr/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 cap="none">
              <a:solidFill>
                <a:srgbClr val="5C8CD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3" name="Google Shape;733;p10"/>
          <p:cNvSpPr txBox="1"/>
          <p:nvPr/>
        </p:nvSpPr>
        <p:spPr>
          <a:xfrm>
            <a:off x="5304218" y="1936596"/>
            <a:ext cx="2967055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800" b="1" i="0" u="none" strike="noStrike" cap="none" dirty="0">
                <a:solidFill>
                  <a:srgbClr val="5C8CD8"/>
                </a:solidFill>
                <a:latin typeface="Arial"/>
                <a:ea typeface="Arial"/>
                <a:cs typeface="Arial"/>
                <a:sym typeface="Arial"/>
              </a:rPr>
              <a:t>Yêu cầu phi chức năng:</a:t>
            </a:r>
            <a:endParaRPr dirty="0"/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 cap="none" dirty="0">
              <a:solidFill>
                <a:srgbClr val="5C8CD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4" name="Google Shape;734;p10"/>
          <p:cNvSpPr txBox="1"/>
          <p:nvPr/>
        </p:nvSpPr>
        <p:spPr>
          <a:xfrm>
            <a:off x="872727" y="2435217"/>
            <a:ext cx="2730650" cy="22467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vi-V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Xem danh sách sản phẩm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vi-V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Nạp tiền vào tài khoản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vi-V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Mua hàng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vi-V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Thanh toán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vi-V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Quản lý doanh thu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vi-V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Quản lý người dùng 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vi-V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Quản lý cửa hàng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vi-V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Quản lý loại sản phẩm 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vi-V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Quản lý quyền người dùng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5" name="Google Shape;735;p10"/>
          <p:cNvSpPr txBox="1"/>
          <p:nvPr/>
        </p:nvSpPr>
        <p:spPr>
          <a:xfrm>
            <a:off x="5337674" y="2435217"/>
            <a:ext cx="2730650" cy="95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vi-V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Hiệu suất</a:t>
            </a:r>
            <a:endParaRPr dirty="0"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vi-V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Bảo mật</a:t>
            </a:r>
            <a:endParaRPr dirty="0"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vi-V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Khả năng mở rộng</a:t>
            </a:r>
            <a:endParaRPr dirty="0"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vi-VN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Đáng tin cậy và ổn định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6" name="Google Shape;736;p1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/>
              <a:t>16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1" name="Google Shape;741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331132" y="2893063"/>
            <a:ext cx="4194201" cy="1314749"/>
          </a:xfrm>
          <a:prstGeom prst="rect">
            <a:avLst/>
          </a:prstGeom>
          <a:noFill/>
          <a:ln>
            <a:noFill/>
          </a:ln>
        </p:spPr>
      </p:pic>
      <p:sp>
        <p:nvSpPr>
          <p:cNvPr id="742" name="Google Shape;742;p11"/>
          <p:cNvSpPr txBox="1"/>
          <p:nvPr/>
        </p:nvSpPr>
        <p:spPr>
          <a:xfrm>
            <a:off x="4133850" y="2028376"/>
            <a:ext cx="4558973" cy="73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-VN" sz="3200" b="1" i="0" u="none" strike="noStrike" cap="none">
                <a:solidFill>
                  <a:srgbClr val="19396B"/>
                </a:solidFill>
                <a:latin typeface="Arial"/>
                <a:ea typeface="Arial"/>
                <a:cs typeface="Arial"/>
                <a:sym typeface="Arial"/>
              </a:rPr>
              <a:t>LƯỢC ĐỒ USE CASE</a:t>
            </a:r>
            <a:endParaRPr/>
          </a:p>
        </p:txBody>
      </p:sp>
      <p:sp>
        <p:nvSpPr>
          <p:cNvPr id="744" name="Google Shape;744;p1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/>
              <a:t>17</a:t>
            </a:fld>
            <a:endParaRPr/>
          </a:p>
        </p:txBody>
      </p:sp>
      <p:pic>
        <p:nvPicPr>
          <p:cNvPr id="2" name="Google Shape;710;p8" descr="https://lh6.googleusercontent.com/zimYDiW808gtoAe4cnnIIkPJw7Pq23AiB3yJVBreqLqBWAQk4PeZQwafOZRjqvK9GH8yFHkS7s4uXZDvQW3O6PjYGeQrmiS2kgVZoskDlaaO9JqoasBnSiL1yXMgwxq_m9qKnD45bWTKUBamqi1nF2g">
            <a:extLst>
              <a:ext uri="{FF2B5EF4-FFF2-40B4-BE49-F238E27FC236}">
                <a16:creationId xmlns:a16="http://schemas.microsoft.com/office/drawing/2014/main" id="{34198014-8AEA-F088-1D82-A58E3E43F440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4697" y="621238"/>
            <a:ext cx="3448372" cy="3385355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12"/>
          <p:cNvSpPr txBox="1"/>
          <p:nvPr/>
        </p:nvSpPr>
        <p:spPr>
          <a:xfrm>
            <a:off x="787399" y="2374901"/>
            <a:ext cx="153670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Sơ đồ UseCase giữa người dùng và quản lý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1" name="Google Shape;751;p1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/>
              <a:t>18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FC5CA7-A54D-1293-CACB-29E123074C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8926" y="180108"/>
            <a:ext cx="5517675" cy="4778392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15"/>
          <p:cNvSpPr txBox="1">
            <a:spLocks noGrp="1"/>
          </p:cNvSpPr>
          <p:nvPr>
            <p:ph type="title" idx="4294967295"/>
          </p:nvPr>
        </p:nvSpPr>
        <p:spPr>
          <a:xfrm>
            <a:off x="390023" y="660026"/>
            <a:ext cx="1133717" cy="73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utfit"/>
              <a:buNone/>
            </a:pPr>
            <a:r>
              <a:rPr lang="vi-VN" sz="4000" b="1" i="0" u="none" strike="noStrike" cap="none" dirty="0">
                <a:solidFill>
                  <a:srgbClr val="FE32A3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sz="4000" b="1" i="0" u="none" strike="noStrike" cap="none" dirty="0">
              <a:solidFill>
                <a:srgbClr val="FE32A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1" name="Google Shape;771;p15"/>
          <p:cNvSpPr txBox="1">
            <a:spLocks noGrp="1"/>
          </p:cNvSpPr>
          <p:nvPr>
            <p:ph type="subTitle" idx="8"/>
          </p:nvPr>
        </p:nvSpPr>
        <p:spPr>
          <a:xfrm>
            <a:off x="1251323" y="660026"/>
            <a:ext cx="6380572" cy="73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vi-VN" sz="3200" b="1" dirty="0">
                <a:latin typeface="Arial"/>
                <a:ea typeface="Arial"/>
                <a:cs typeface="Arial"/>
                <a:sym typeface="Arial"/>
              </a:rPr>
              <a:t>Khảo sát hiện trạng và </a:t>
            </a:r>
            <a:endParaRPr lang="en-US" sz="3200" b="1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vi-VN" sz="3200" b="1" dirty="0">
                <a:latin typeface="Arial"/>
                <a:ea typeface="Arial"/>
                <a:cs typeface="Arial"/>
                <a:sym typeface="Arial"/>
              </a:rPr>
              <a:t>mô hình hóa yêu cầu</a:t>
            </a:r>
            <a:endParaRPr dirty="0"/>
          </a:p>
        </p:txBody>
      </p:sp>
      <p:sp>
        <p:nvSpPr>
          <p:cNvPr id="772" name="Google Shape;772;p15"/>
          <p:cNvSpPr txBox="1"/>
          <p:nvPr/>
        </p:nvSpPr>
        <p:spPr>
          <a:xfrm>
            <a:off x="2911470" y="1503027"/>
            <a:ext cx="336233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-VN" sz="2400" b="1" i="0" u="none" strike="noStrike" cap="none" dirty="0">
                <a:solidFill>
                  <a:srgbClr val="2A4E88"/>
                </a:solidFill>
                <a:latin typeface="Arial"/>
                <a:ea typeface="Arial"/>
                <a:cs typeface="Arial"/>
                <a:sym typeface="Arial"/>
              </a:rPr>
              <a:t>Mô hình hóa yêu cầu</a:t>
            </a:r>
            <a:endParaRPr dirty="0"/>
          </a:p>
        </p:txBody>
      </p:sp>
      <p:sp>
        <p:nvSpPr>
          <p:cNvPr id="773" name="Google Shape;773;p15"/>
          <p:cNvSpPr txBox="1"/>
          <p:nvPr/>
        </p:nvSpPr>
        <p:spPr>
          <a:xfrm>
            <a:off x="1157779" y="2536760"/>
            <a:ext cx="2794461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800" b="1" i="0" u="none" strike="noStrike" cap="none" dirty="0">
                <a:solidFill>
                  <a:srgbClr val="5C8CD8"/>
                </a:solidFill>
                <a:latin typeface="Arial"/>
                <a:ea typeface="Arial"/>
                <a:cs typeface="Arial"/>
                <a:sym typeface="Arial"/>
              </a:rPr>
              <a:t>Mô hình hóa </a:t>
            </a:r>
            <a:r>
              <a:rPr lang="vi-VN" sz="1800" b="1" i="0" u="none" strike="noStrike" cap="none" dirty="0" err="1">
                <a:solidFill>
                  <a:srgbClr val="5C8CD8"/>
                </a:solidFill>
                <a:latin typeface="Arial"/>
                <a:ea typeface="Arial"/>
                <a:cs typeface="Arial"/>
                <a:sym typeface="Arial"/>
              </a:rPr>
              <a:t>website</a:t>
            </a:r>
            <a:r>
              <a:rPr lang="vi-VN" sz="1800" b="1" i="0" u="none" strike="noStrike" cap="none" dirty="0">
                <a:solidFill>
                  <a:srgbClr val="5C8CD8"/>
                </a:solidFill>
                <a:latin typeface="Arial"/>
                <a:ea typeface="Arial"/>
                <a:cs typeface="Arial"/>
                <a:sym typeface="Arial"/>
              </a:rPr>
              <a:t> phía khách hàng tiềm năng và </a:t>
            </a:r>
            <a:r>
              <a:rPr lang="vi-VN" sz="1800" b="1" dirty="0">
                <a:solidFill>
                  <a:srgbClr val="5C8CD8"/>
                </a:solidFill>
              </a:rPr>
              <a:t>khách hàng</a:t>
            </a:r>
            <a:endParaRPr dirty="0"/>
          </a:p>
        </p:txBody>
      </p:sp>
      <p:sp>
        <p:nvSpPr>
          <p:cNvPr id="774" name="Google Shape;774;p15"/>
          <p:cNvSpPr txBox="1"/>
          <p:nvPr/>
        </p:nvSpPr>
        <p:spPr>
          <a:xfrm>
            <a:off x="4999418" y="2536760"/>
            <a:ext cx="2682003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800" b="1" i="0" u="none" strike="noStrike" cap="none" dirty="0">
                <a:solidFill>
                  <a:srgbClr val="5C8CD8"/>
                </a:solidFill>
                <a:latin typeface="Arial"/>
                <a:ea typeface="Arial"/>
                <a:cs typeface="Arial"/>
                <a:sym typeface="Arial"/>
              </a:rPr>
              <a:t>Mô hình hóa </a:t>
            </a:r>
            <a:r>
              <a:rPr lang="vi-VN" sz="1800" b="1" i="0" u="none" strike="noStrike" cap="none" dirty="0" err="1">
                <a:solidFill>
                  <a:srgbClr val="5C8CD8"/>
                </a:solidFill>
                <a:latin typeface="Arial"/>
                <a:ea typeface="Arial"/>
                <a:cs typeface="Arial"/>
                <a:sym typeface="Arial"/>
              </a:rPr>
              <a:t>website</a:t>
            </a:r>
            <a:r>
              <a:rPr lang="vi-VN" sz="1800" b="1" i="0" u="none" strike="noStrike" cap="none" dirty="0">
                <a:solidFill>
                  <a:srgbClr val="5C8CD8"/>
                </a:solidFill>
                <a:latin typeface="Arial"/>
                <a:ea typeface="Arial"/>
                <a:cs typeface="Arial"/>
                <a:sym typeface="Arial"/>
              </a:rPr>
              <a:t> phía người </a:t>
            </a:r>
            <a:r>
              <a:rPr lang="vi-VN" sz="1800" b="1" dirty="0">
                <a:solidFill>
                  <a:srgbClr val="5C8CD8"/>
                </a:solidFill>
              </a:rPr>
              <a:t>bán</a:t>
            </a:r>
            <a:r>
              <a:rPr lang="vi-VN" sz="1800" b="1" i="0" u="none" strike="noStrike" cap="none" dirty="0">
                <a:solidFill>
                  <a:srgbClr val="5C8CD8"/>
                </a:solidFill>
                <a:latin typeface="Arial"/>
                <a:ea typeface="Arial"/>
                <a:cs typeface="Arial"/>
                <a:sym typeface="Arial"/>
              </a:rPr>
              <a:t> và quản trị viên</a:t>
            </a:r>
            <a:endParaRPr dirty="0"/>
          </a:p>
        </p:txBody>
      </p:sp>
      <p:sp>
        <p:nvSpPr>
          <p:cNvPr id="775" name="Google Shape;775;p1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/>
              <a:t>19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2"/>
          <p:cNvSpPr txBox="1">
            <a:spLocks noGrp="1"/>
          </p:cNvSpPr>
          <p:nvPr>
            <p:ph type="title" idx="4294967295"/>
          </p:nvPr>
        </p:nvSpPr>
        <p:spPr>
          <a:xfrm>
            <a:off x="1762826" y="1046106"/>
            <a:ext cx="5618347" cy="3712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utfit"/>
              <a:buNone/>
            </a:pPr>
            <a:r>
              <a:rPr lang="vi-VN" sz="3200" b="1" i="0" u="none" strike="noStrike" cap="none" dirty="0">
                <a:solidFill>
                  <a:srgbClr val="FE32A3"/>
                </a:solidFill>
                <a:latin typeface="Arial"/>
                <a:ea typeface="Arial"/>
                <a:cs typeface="Arial"/>
                <a:sym typeface="Arial"/>
              </a:rPr>
              <a:t>Danh sách thành viên nhóm</a:t>
            </a:r>
            <a:endParaRPr sz="3200" b="1" i="0" u="none" strike="noStrike" cap="none" dirty="0">
              <a:solidFill>
                <a:srgbClr val="FE32A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5" name="Google Shape;565;p2"/>
          <p:cNvSpPr txBox="1"/>
          <p:nvPr/>
        </p:nvSpPr>
        <p:spPr>
          <a:xfrm>
            <a:off x="2338070" y="2425263"/>
            <a:ext cx="5173980" cy="1938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-VN" sz="2400" b="0" i="0" u="none" strike="noStrike" cap="none">
                <a:solidFill>
                  <a:srgbClr val="FE32A3"/>
                </a:solidFill>
                <a:latin typeface="Arial"/>
                <a:ea typeface="Arial"/>
                <a:cs typeface="Arial"/>
                <a:sym typeface="Arial"/>
              </a:rPr>
              <a:t>Nguyễn Thị Thùy Linh-21133051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FE32A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-VN" sz="2400" b="0" i="0" u="none" strike="noStrike" cap="none">
                <a:solidFill>
                  <a:srgbClr val="FE32A3"/>
                </a:solidFill>
                <a:latin typeface="Arial"/>
                <a:ea typeface="Arial"/>
                <a:cs typeface="Arial"/>
                <a:sym typeface="Arial"/>
              </a:rPr>
              <a:t>Trần Phan Quốc – 21133108</a:t>
            </a:r>
            <a:endParaRPr sz="2400" b="0" i="0" u="none" strike="noStrike" cap="none">
              <a:solidFill>
                <a:srgbClr val="FE32A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FE32A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-VN" sz="2400" b="0" i="0" u="none" strike="noStrike" cap="none">
                <a:solidFill>
                  <a:srgbClr val="FE32A3"/>
                </a:solidFill>
                <a:latin typeface="Arial"/>
                <a:ea typeface="Arial"/>
                <a:cs typeface="Arial"/>
                <a:sym typeface="Arial"/>
              </a:rPr>
              <a:t>Trần Thị Ngọc Trang-21133109</a:t>
            </a:r>
            <a:endParaRPr/>
          </a:p>
        </p:txBody>
      </p:sp>
      <p:sp>
        <p:nvSpPr>
          <p:cNvPr id="566" name="Google Shape;566;p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0" name="Google Shape;780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4778">
            <a:off x="394786" y="3111951"/>
            <a:ext cx="4194201" cy="13147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81" name="Google Shape;781;p16"/>
          <p:cNvGrpSpPr/>
          <p:nvPr/>
        </p:nvGrpSpPr>
        <p:grpSpPr>
          <a:xfrm>
            <a:off x="3452444" y="977996"/>
            <a:ext cx="1071064" cy="1071064"/>
            <a:chOff x="3260800" y="2469225"/>
            <a:chExt cx="475500" cy="475500"/>
          </a:xfrm>
        </p:grpSpPr>
        <p:cxnSp>
          <p:nvCxnSpPr>
            <p:cNvPr id="782" name="Google Shape;782;p16"/>
            <p:cNvCxnSpPr/>
            <p:nvPr/>
          </p:nvCxnSpPr>
          <p:spPr>
            <a:xfrm>
              <a:off x="3500900" y="2469225"/>
              <a:ext cx="0" cy="475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3" name="Google Shape;783;p16"/>
            <p:cNvCxnSpPr/>
            <p:nvPr/>
          </p:nvCxnSpPr>
          <p:spPr>
            <a:xfrm>
              <a:off x="3428792" y="2486650"/>
              <a:ext cx="0" cy="4422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4" name="Google Shape;784;p16"/>
            <p:cNvCxnSpPr/>
            <p:nvPr/>
          </p:nvCxnSpPr>
          <p:spPr>
            <a:xfrm>
              <a:off x="3356683" y="2538860"/>
              <a:ext cx="0" cy="336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5" name="Google Shape;785;p16"/>
            <p:cNvCxnSpPr/>
            <p:nvPr/>
          </p:nvCxnSpPr>
          <p:spPr>
            <a:xfrm>
              <a:off x="3284575" y="2608675"/>
              <a:ext cx="0" cy="188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6" name="Google Shape;786;p16"/>
            <p:cNvCxnSpPr/>
            <p:nvPr/>
          </p:nvCxnSpPr>
          <p:spPr>
            <a:xfrm>
              <a:off x="3573008" y="2480300"/>
              <a:ext cx="0" cy="4548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7" name="Google Shape;787;p16"/>
            <p:cNvCxnSpPr/>
            <p:nvPr/>
          </p:nvCxnSpPr>
          <p:spPr>
            <a:xfrm>
              <a:off x="3645117" y="2538860"/>
              <a:ext cx="0" cy="336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8" name="Google Shape;788;p16"/>
            <p:cNvCxnSpPr/>
            <p:nvPr/>
          </p:nvCxnSpPr>
          <p:spPr>
            <a:xfrm>
              <a:off x="3717225" y="2622950"/>
              <a:ext cx="0" cy="166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9" name="Google Shape;789;p16"/>
            <p:cNvCxnSpPr/>
            <p:nvPr/>
          </p:nvCxnSpPr>
          <p:spPr>
            <a:xfrm>
              <a:off x="3385150" y="2500900"/>
              <a:ext cx="226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0" name="Google Shape;790;p16"/>
            <p:cNvCxnSpPr/>
            <p:nvPr/>
          </p:nvCxnSpPr>
          <p:spPr>
            <a:xfrm>
              <a:off x="3330435" y="2570104"/>
              <a:ext cx="336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1" name="Google Shape;791;p16"/>
            <p:cNvCxnSpPr/>
            <p:nvPr/>
          </p:nvCxnSpPr>
          <p:spPr>
            <a:xfrm>
              <a:off x="3282975" y="2639308"/>
              <a:ext cx="4407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2" name="Google Shape;792;p16"/>
            <p:cNvCxnSpPr/>
            <p:nvPr/>
          </p:nvCxnSpPr>
          <p:spPr>
            <a:xfrm>
              <a:off x="3260800" y="2708513"/>
              <a:ext cx="4755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3" name="Google Shape;793;p16"/>
            <p:cNvCxnSpPr/>
            <p:nvPr/>
          </p:nvCxnSpPr>
          <p:spPr>
            <a:xfrm>
              <a:off x="3281400" y="2777717"/>
              <a:ext cx="4407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4" name="Google Shape;794;p16"/>
            <p:cNvCxnSpPr/>
            <p:nvPr/>
          </p:nvCxnSpPr>
          <p:spPr>
            <a:xfrm>
              <a:off x="3330435" y="2846921"/>
              <a:ext cx="336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5" name="Google Shape;795;p16"/>
            <p:cNvCxnSpPr/>
            <p:nvPr/>
          </p:nvCxnSpPr>
          <p:spPr>
            <a:xfrm>
              <a:off x="3416100" y="2916125"/>
              <a:ext cx="1632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796" name="Google Shape;796;p16" descr="https://lh4.googleusercontent.com/r_r2FbYSQlbe-650gMVSfW9VcedS3BzXicymkhTgg85SmdnNkxkd0HUdKxHbmS4sGJ9TH_j844OjHFGivlNyCIQtdN1IAkb5QJTVtjJP3D3zXVr8TeON_E1hReBBU2P6gNf_1Gp6HMqrwK_LTpc6HWs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88333" y="1049344"/>
            <a:ext cx="3129785" cy="3154059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797" name="Google Shape;797;p16"/>
          <p:cNvSpPr txBox="1"/>
          <p:nvPr/>
        </p:nvSpPr>
        <p:spPr>
          <a:xfrm>
            <a:off x="4572000" y="2294751"/>
            <a:ext cx="4312127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-VN" sz="3000" b="1" i="0" u="none" strike="noStrike" cap="none" dirty="0">
                <a:solidFill>
                  <a:schemeClr val="accent2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04. Thiết kế phần mềm</a:t>
            </a:r>
            <a:endParaRPr sz="3000" b="1" i="0" u="none" strike="noStrike" cap="none" dirty="0">
              <a:solidFill>
                <a:schemeClr val="accent2">
                  <a:lumMod val="7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8" name="Google Shape;798;p1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/>
              <a:t>20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p17"/>
          <p:cNvSpPr txBox="1">
            <a:spLocks noGrp="1"/>
          </p:cNvSpPr>
          <p:nvPr>
            <p:ph type="title"/>
          </p:nvPr>
        </p:nvSpPr>
        <p:spPr>
          <a:xfrm>
            <a:off x="3070699" y="533870"/>
            <a:ext cx="2587933" cy="637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vi-VN">
                <a:latin typeface="Arial"/>
                <a:ea typeface="Arial"/>
                <a:cs typeface="Arial"/>
                <a:sym typeface="Arial"/>
              </a:rPr>
              <a:t>Database diagram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04" name="Google Shape;804;p17"/>
          <p:cNvGrpSpPr/>
          <p:nvPr/>
        </p:nvGrpSpPr>
        <p:grpSpPr>
          <a:xfrm>
            <a:off x="8172175" y="4349975"/>
            <a:ext cx="258604" cy="258604"/>
            <a:chOff x="763075" y="3429325"/>
            <a:chExt cx="258604" cy="258604"/>
          </a:xfrm>
        </p:grpSpPr>
        <p:sp>
          <p:nvSpPr>
            <p:cNvPr id="805" name="Google Shape;805;p17"/>
            <p:cNvSpPr/>
            <p:nvPr/>
          </p:nvSpPr>
          <p:spPr>
            <a:xfrm>
              <a:off x="763075" y="3429325"/>
              <a:ext cx="55200" cy="55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6" name="Google Shape;806;p17"/>
            <p:cNvSpPr/>
            <p:nvPr/>
          </p:nvSpPr>
          <p:spPr>
            <a:xfrm>
              <a:off x="763075" y="3531027"/>
              <a:ext cx="55200" cy="55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7" name="Google Shape;807;p17"/>
            <p:cNvSpPr/>
            <p:nvPr/>
          </p:nvSpPr>
          <p:spPr>
            <a:xfrm>
              <a:off x="763075" y="3632729"/>
              <a:ext cx="55200" cy="55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8" name="Google Shape;808;p17"/>
            <p:cNvSpPr/>
            <p:nvPr/>
          </p:nvSpPr>
          <p:spPr>
            <a:xfrm>
              <a:off x="864777" y="3429325"/>
              <a:ext cx="55200" cy="55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9" name="Google Shape;809;p17"/>
            <p:cNvSpPr/>
            <p:nvPr/>
          </p:nvSpPr>
          <p:spPr>
            <a:xfrm>
              <a:off x="864777" y="3531027"/>
              <a:ext cx="55200" cy="55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0" name="Google Shape;810;p17"/>
            <p:cNvSpPr/>
            <p:nvPr/>
          </p:nvSpPr>
          <p:spPr>
            <a:xfrm>
              <a:off x="864777" y="3632729"/>
              <a:ext cx="55200" cy="55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1" name="Google Shape;811;p17"/>
            <p:cNvSpPr/>
            <p:nvPr/>
          </p:nvSpPr>
          <p:spPr>
            <a:xfrm>
              <a:off x="966479" y="3429325"/>
              <a:ext cx="55200" cy="55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2" name="Google Shape;812;p17"/>
            <p:cNvSpPr/>
            <p:nvPr/>
          </p:nvSpPr>
          <p:spPr>
            <a:xfrm>
              <a:off x="966479" y="3531027"/>
              <a:ext cx="55200" cy="55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3" name="Google Shape;813;p17"/>
            <p:cNvSpPr/>
            <p:nvPr/>
          </p:nvSpPr>
          <p:spPr>
            <a:xfrm>
              <a:off x="966479" y="3632729"/>
              <a:ext cx="55200" cy="55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814" name="Google Shape;814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19212" y="1171233"/>
            <a:ext cx="6599167" cy="3451353"/>
          </a:xfrm>
          <a:prstGeom prst="rect">
            <a:avLst/>
          </a:prstGeom>
          <a:noFill/>
          <a:ln>
            <a:noFill/>
          </a:ln>
        </p:spPr>
      </p:pic>
      <p:sp>
        <p:nvSpPr>
          <p:cNvPr id="815" name="Google Shape;815;p1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/>
              <a:t>21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0" name="Google Shape;820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4778">
            <a:off x="394786" y="3111951"/>
            <a:ext cx="4194201" cy="13147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21" name="Google Shape;821;p18"/>
          <p:cNvGrpSpPr/>
          <p:nvPr/>
        </p:nvGrpSpPr>
        <p:grpSpPr>
          <a:xfrm>
            <a:off x="3452444" y="977996"/>
            <a:ext cx="1071064" cy="1071064"/>
            <a:chOff x="3260800" y="2469225"/>
            <a:chExt cx="475500" cy="475500"/>
          </a:xfrm>
        </p:grpSpPr>
        <p:cxnSp>
          <p:nvCxnSpPr>
            <p:cNvPr id="822" name="Google Shape;822;p18"/>
            <p:cNvCxnSpPr/>
            <p:nvPr/>
          </p:nvCxnSpPr>
          <p:spPr>
            <a:xfrm>
              <a:off x="3500900" y="2469225"/>
              <a:ext cx="0" cy="475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3" name="Google Shape;823;p18"/>
            <p:cNvCxnSpPr/>
            <p:nvPr/>
          </p:nvCxnSpPr>
          <p:spPr>
            <a:xfrm>
              <a:off x="3428792" y="2486650"/>
              <a:ext cx="0" cy="4422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4" name="Google Shape;824;p18"/>
            <p:cNvCxnSpPr/>
            <p:nvPr/>
          </p:nvCxnSpPr>
          <p:spPr>
            <a:xfrm>
              <a:off x="3356683" y="2538860"/>
              <a:ext cx="0" cy="336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5" name="Google Shape;825;p18"/>
            <p:cNvCxnSpPr/>
            <p:nvPr/>
          </p:nvCxnSpPr>
          <p:spPr>
            <a:xfrm>
              <a:off x="3284575" y="2608675"/>
              <a:ext cx="0" cy="188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6" name="Google Shape;826;p18"/>
            <p:cNvCxnSpPr/>
            <p:nvPr/>
          </p:nvCxnSpPr>
          <p:spPr>
            <a:xfrm>
              <a:off x="3573008" y="2480300"/>
              <a:ext cx="0" cy="4548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7" name="Google Shape;827;p18"/>
            <p:cNvCxnSpPr/>
            <p:nvPr/>
          </p:nvCxnSpPr>
          <p:spPr>
            <a:xfrm>
              <a:off x="3645117" y="2538860"/>
              <a:ext cx="0" cy="336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8" name="Google Shape;828;p18"/>
            <p:cNvCxnSpPr/>
            <p:nvPr/>
          </p:nvCxnSpPr>
          <p:spPr>
            <a:xfrm>
              <a:off x="3717225" y="2622950"/>
              <a:ext cx="0" cy="166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9" name="Google Shape;829;p18"/>
            <p:cNvCxnSpPr/>
            <p:nvPr/>
          </p:nvCxnSpPr>
          <p:spPr>
            <a:xfrm>
              <a:off x="3385150" y="2500900"/>
              <a:ext cx="226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0" name="Google Shape;830;p18"/>
            <p:cNvCxnSpPr/>
            <p:nvPr/>
          </p:nvCxnSpPr>
          <p:spPr>
            <a:xfrm>
              <a:off x="3330435" y="2570104"/>
              <a:ext cx="336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1" name="Google Shape;831;p18"/>
            <p:cNvCxnSpPr/>
            <p:nvPr/>
          </p:nvCxnSpPr>
          <p:spPr>
            <a:xfrm>
              <a:off x="3282975" y="2639308"/>
              <a:ext cx="4407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2" name="Google Shape;832;p18"/>
            <p:cNvCxnSpPr/>
            <p:nvPr/>
          </p:nvCxnSpPr>
          <p:spPr>
            <a:xfrm>
              <a:off x="3260800" y="2708513"/>
              <a:ext cx="4755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3" name="Google Shape;833;p18"/>
            <p:cNvCxnSpPr/>
            <p:nvPr/>
          </p:nvCxnSpPr>
          <p:spPr>
            <a:xfrm>
              <a:off x="3281400" y="2777717"/>
              <a:ext cx="4407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4" name="Google Shape;834;p18"/>
            <p:cNvCxnSpPr/>
            <p:nvPr/>
          </p:nvCxnSpPr>
          <p:spPr>
            <a:xfrm>
              <a:off x="3330435" y="2846921"/>
              <a:ext cx="336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5" name="Google Shape;835;p18"/>
            <p:cNvCxnSpPr/>
            <p:nvPr/>
          </p:nvCxnSpPr>
          <p:spPr>
            <a:xfrm>
              <a:off x="3416100" y="2916125"/>
              <a:ext cx="1632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836" name="Google Shape;836;p18" descr="https://lh4.googleusercontent.com/r_r2FbYSQlbe-650gMVSfW9VcedS3BzXicymkhTgg85SmdnNkxkd0HUdKxHbmS4sGJ9TH_j844OjHFGivlNyCIQtdN1IAkb5QJTVtjJP3D3zXVr8TeON_E1hReBBU2P6gNf_1Gp6HMqrwK_LTpc6HWs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88333" y="1049344"/>
            <a:ext cx="3129785" cy="3154059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837" name="Google Shape;837;p18"/>
          <p:cNvSpPr txBox="1"/>
          <p:nvPr/>
        </p:nvSpPr>
        <p:spPr>
          <a:xfrm>
            <a:off x="4572000" y="2294751"/>
            <a:ext cx="4312127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-VN" sz="3000" b="1" i="0" u="none" strike="noStrike" cap="none" dirty="0">
                <a:solidFill>
                  <a:srgbClr val="4777C5"/>
                </a:solidFill>
                <a:latin typeface="Arial"/>
                <a:ea typeface="Arial"/>
                <a:cs typeface="Arial"/>
                <a:sym typeface="Arial"/>
              </a:rPr>
              <a:t>Thiết kế giao diện</a:t>
            </a:r>
            <a:endParaRPr sz="3000" b="1" i="0" u="none" strike="noStrike" cap="none" dirty="0">
              <a:solidFill>
                <a:srgbClr val="4777C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/>
              <a:t>22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p19"/>
          <p:cNvSpPr txBox="1">
            <a:spLocks noGrp="1"/>
          </p:cNvSpPr>
          <p:nvPr>
            <p:ph type="title"/>
          </p:nvPr>
        </p:nvSpPr>
        <p:spPr>
          <a:xfrm>
            <a:off x="713475" y="539500"/>
            <a:ext cx="7717200" cy="5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vi-VN" dirty="0" err="1">
                <a:latin typeface="+mn-lt"/>
              </a:rPr>
              <a:t>Form</a:t>
            </a:r>
            <a:r>
              <a:rPr lang="vi-VN" dirty="0">
                <a:latin typeface="+mn-lt"/>
              </a:rPr>
              <a:t> Đăng ký</a:t>
            </a:r>
            <a:endParaRPr dirty="0">
              <a:latin typeface="+mn-lt"/>
            </a:endParaRPr>
          </a:p>
        </p:txBody>
      </p:sp>
      <p:sp>
        <p:nvSpPr>
          <p:cNvPr id="844" name="Google Shape;844;p1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/>
              <a:t>23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AD5B970-15D1-7E4C-9F0A-72D9939734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6242" y="1104400"/>
            <a:ext cx="4011516" cy="3584759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20"/>
          <p:cNvSpPr txBox="1">
            <a:spLocks noGrp="1"/>
          </p:cNvSpPr>
          <p:nvPr>
            <p:ph type="title"/>
          </p:nvPr>
        </p:nvSpPr>
        <p:spPr>
          <a:xfrm>
            <a:off x="713475" y="539500"/>
            <a:ext cx="7717200" cy="5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vi-VN" dirty="0" err="1">
                <a:latin typeface="+mn-lt"/>
              </a:rPr>
              <a:t>Form</a:t>
            </a:r>
            <a:r>
              <a:rPr lang="vi-VN" dirty="0">
                <a:latin typeface="+mn-lt"/>
              </a:rPr>
              <a:t> Đăng nhập</a:t>
            </a:r>
            <a:endParaRPr dirty="0">
              <a:latin typeface="+mn-lt"/>
            </a:endParaRPr>
          </a:p>
        </p:txBody>
      </p:sp>
      <p:sp>
        <p:nvSpPr>
          <p:cNvPr id="850" name="Google Shape;850;p2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/>
              <a:t>24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C3F5768-A583-2958-D9A2-F67FA22E84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7995" y="1192781"/>
            <a:ext cx="4548010" cy="3005588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p21"/>
          <p:cNvSpPr txBox="1">
            <a:spLocks noGrp="1"/>
          </p:cNvSpPr>
          <p:nvPr>
            <p:ph type="title"/>
          </p:nvPr>
        </p:nvSpPr>
        <p:spPr>
          <a:xfrm>
            <a:off x="713475" y="539500"/>
            <a:ext cx="7717200" cy="5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vi-VN" dirty="0">
                <a:latin typeface="+mn-lt"/>
              </a:rPr>
              <a:t>Trang chủ</a:t>
            </a:r>
            <a:endParaRPr dirty="0">
              <a:latin typeface="+mn-lt"/>
            </a:endParaRPr>
          </a:p>
        </p:txBody>
      </p:sp>
      <p:sp>
        <p:nvSpPr>
          <p:cNvPr id="856" name="Google Shape;856;p2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/>
              <a:t>25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D5C9F7-216D-A35B-41CE-4DC29F2BFA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9026" y="1272222"/>
            <a:ext cx="6245947" cy="3288915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p21"/>
          <p:cNvSpPr txBox="1">
            <a:spLocks noGrp="1"/>
          </p:cNvSpPr>
          <p:nvPr>
            <p:ph type="title"/>
          </p:nvPr>
        </p:nvSpPr>
        <p:spPr>
          <a:xfrm>
            <a:off x="713475" y="539500"/>
            <a:ext cx="7717200" cy="5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vi-VN" dirty="0">
                <a:latin typeface="+mn-lt"/>
              </a:rPr>
              <a:t>Trang chủ</a:t>
            </a:r>
            <a:endParaRPr dirty="0">
              <a:latin typeface="+mn-lt"/>
            </a:endParaRPr>
          </a:p>
        </p:txBody>
      </p:sp>
      <p:sp>
        <p:nvSpPr>
          <p:cNvPr id="856" name="Google Shape;856;p2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/>
              <a:t>26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DBEC044-F373-A385-9C80-20C8F696C1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0904" y="1247275"/>
            <a:ext cx="6302192" cy="3295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0312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p21"/>
          <p:cNvSpPr txBox="1">
            <a:spLocks noGrp="1"/>
          </p:cNvSpPr>
          <p:nvPr>
            <p:ph type="title"/>
          </p:nvPr>
        </p:nvSpPr>
        <p:spPr>
          <a:xfrm>
            <a:off x="713475" y="539500"/>
            <a:ext cx="7717200" cy="5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vi-VN" dirty="0">
                <a:latin typeface="+mn-lt"/>
              </a:rPr>
              <a:t>Trang chủ</a:t>
            </a:r>
            <a:endParaRPr dirty="0">
              <a:latin typeface="+mn-lt"/>
            </a:endParaRPr>
          </a:p>
        </p:txBody>
      </p:sp>
      <p:sp>
        <p:nvSpPr>
          <p:cNvPr id="856" name="Google Shape;856;p2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/>
              <a:t>27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0703EFA-347F-95F4-8493-127E105D45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3486" y="1261376"/>
            <a:ext cx="6757028" cy="3201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9656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p21"/>
          <p:cNvSpPr txBox="1">
            <a:spLocks noGrp="1"/>
          </p:cNvSpPr>
          <p:nvPr>
            <p:ph type="title"/>
          </p:nvPr>
        </p:nvSpPr>
        <p:spPr>
          <a:xfrm>
            <a:off x="713475" y="539500"/>
            <a:ext cx="7717200" cy="5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vi-VN" dirty="0">
                <a:latin typeface="+mn-lt"/>
              </a:rPr>
              <a:t>Trang chủ</a:t>
            </a:r>
            <a:endParaRPr dirty="0">
              <a:latin typeface="+mn-lt"/>
            </a:endParaRPr>
          </a:p>
        </p:txBody>
      </p:sp>
      <p:sp>
        <p:nvSpPr>
          <p:cNvPr id="856" name="Google Shape;856;p2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/>
              <a:t>28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10D1513-5AE4-2D28-1A72-2A15035183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239" y="1931421"/>
            <a:ext cx="7237522" cy="1749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2910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p22"/>
          <p:cNvSpPr txBox="1">
            <a:spLocks noGrp="1"/>
          </p:cNvSpPr>
          <p:nvPr>
            <p:ph type="title"/>
          </p:nvPr>
        </p:nvSpPr>
        <p:spPr>
          <a:xfrm>
            <a:off x="713475" y="539500"/>
            <a:ext cx="7717200" cy="5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vi-VN" dirty="0">
                <a:latin typeface="+mn-lt"/>
                <a:ea typeface="Sans Serif Collection" panose="020B0502040504020204" pitchFamily="34" charset="0"/>
                <a:cs typeface="Sans Serif Collection" panose="020B0502040504020204" pitchFamily="34" charset="0"/>
              </a:rPr>
              <a:t>Trang sản phẩm</a:t>
            </a:r>
            <a:endParaRPr dirty="0">
              <a:latin typeface="+mn-lt"/>
              <a:ea typeface="Sans Serif Collection" panose="020B0502040504020204" pitchFamily="34" charset="0"/>
              <a:cs typeface="Sans Serif Collection" panose="020B0502040504020204" pitchFamily="34" charset="0"/>
            </a:endParaRPr>
          </a:p>
        </p:txBody>
      </p:sp>
      <p:sp>
        <p:nvSpPr>
          <p:cNvPr id="862" name="Google Shape;862;p2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/>
              <a:t>29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2E19EAC-F1F0-528C-8FAD-3C866EA765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1376" y="1251458"/>
            <a:ext cx="6241248" cy="327768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3"/>
          <p:cNvSpPr txBox="1"/>
          <p:nvPr/>
        </p:nvSpPr>
        <p:spPr>
          <a:xfrm>
            <a:off x="822520" y="0"/>
            <a:ext cx="8085622" cy="5386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-VN" sz="34400" b="0" i="0" u="none" strike="noStrike" cap="none" dirty="0">
                <a:solidFill>
                  <a:srgbClr val="FFEAF5"/>
                </a:solidFill>
                <a:latin typeface="Arial"/>
                <a:ea typeface="Arial"/>
                <a:cs typeface="Arial"/>
                <a:sym typeface="Arial"/>
              </a:rPr>
              <a:t>???</a:t>
            </a:r>
          </a:p>
        </p:txBody>
      </p:sp>
      <p:sp>
        <p:nvSpPr>
          <p:cNvPr id="572" name="Google Shape;572;p3"/>
          <p:cNvSpPr txBox="1">
            <a:spLocks noGrp="1"/>
          </p:cNvSpPr>
          <p:nvPr>
            <p:ph type="title"/>
          </p:nvPr>
        </p:nvSpPr>
        <p:spPr>
          <a:xfrm>
            <a:off x="685979" y="798194"/>
            <a:ext cx="7717200" cy="1155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vi-VN" dirty="0">
                <a:latin typeface="Arial"/>
                <a:ea typeface="Arial"/>
                <a:cs typeface="Arial"/>
                <a:sym typeface="Arial"/>
              </a:rPr>
              <a:t>Nội dung chính</a:t>
            </a:r>
            <a:endParaRPr dirty="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73" name="Google Shape;573;p3"/>
          <p:cNvGrpSpPr/>
          <p:nvPr/>
        </p:nvGrpSpPr>
        <p:grpSpPr>
          <a:xfrm>
            <a:off x="8172175" y="4349975"/>
            <a:ext cx="258604" cy="258604"/>
            <a:chOff x="763075" y="3429325"/>
            <a:chExt cx="258604" cy="258604"/>
          </a:xfrm>
        </p:grpSpPr>
        <p:sp>
          <p:nvSpPr>
            <p:cNvPr id="574" name="Google Shape;574;p3"/>
            <p:cNvSpPr/>
            <p:nvPr/>
          </p:nvSpPr>
          <p:spPr>
            <a:xfrm>
              <a:off x="763075" y="3429325"/>
              <a:ext cx="55200" cy="55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5" name="Google Shape;575;p3"/>
            <p:cNvSpPr/>
            <p:nvPr/>
          </p:nvSpPr>
          <p:spPr>
            <a:xfrm>
              <a:off x="763075" y="3531027"/>
              <a:ext cx="55200" cy="55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6" name="Google Shape;576;p3"/>
            <p:cNvSpPr/>
            <p:nvPr/>
          </p:nvSpPr>
          <p:spPr>
            <a:xfrm>
              <a:off x="763075" y="3632729"/>
              <a:ext cx="55200" cy="55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7" name="Google Shape;577;p3"/>
            <p:cNvSpPr/>
            <p:nvPr/>
          </p:nvSpPr>
          <p:spPr>
            <a:xfrm>
              <a:off x="864777" y="3429325"/>
              <a:ext cx="55200" cy="55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8" name="Google Shape;578;p3"/>
            <p:cNvSpPr/>
            <p:nvPr/>
          </p:nvSpPr>
          <p:spPr>
            <a:xfrm>
              <a:off x="864777" y="3531027"/>
              <a:ext cx="55200" cy="55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9" name="Google Shape;579;p3"/>
            <p:cNvSpPr/>
            <p:nvPr/>
          </p:nvSpPr>
          <p:spPr>
            <a:xfrm>
              <a:off x="864777" y="3632729"/>
              <a:ext cx="55200" cy="55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0" name="Google Shape;580;p3"/>
            <p:cNvSpPr/>
            <p:nvPr/>
          </p:nvSpPr>
          <p:spPr>
            <a:xfrm>
              <a:off x="966479" y="3429325"/>
              <a:ext cx="55200" cy="55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1" name="Google Shape;581;p3"/>
            <p:cNvSpPr/>
            <p:nvPr/>
          </p:nvSpPr>
          <p:spPr>
            <a:xfrm>
              <a:off x="966479" y="3531027"/>
              <a:ext cx="55200" cy="55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2" name="Google Shape;582;p3"/>
            <p:cNvSpPr/>
            <p:nvPr/>
          </p:nvSpPr>
          <p:spPr>
            <a:xfrm>
              <a:off x="966479" y="3632729"/>
              <a:ext cx="55200" cy="55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83" name="Google Shape;583;p3"/>
          <p:cNvSpPr txBox="1"/>
          <p:nvPr/>
        </p:nvSpPr>
        <p:spPr>
          <a:xfrm>
            <a:off x="1210718" y="2716414"/>
            <a:ext cx="2661431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-VN" sz="2000" b="1" i="0" u="none" strike="noStrike" cap="none" dirty="0">
                <a:solidFill>
                  <a:srgbClr val="5C8CD8"/>
                </a:solidFill>
                <a:latin typeface="Arial"/>
                <a:ea typeface="Arial"/>
                <a:cs typeface="Arial"/>
                <a:sym typeface="Arial"/>
              </a:rPr>
              <a:t>02. Cơ sở lý thuyết</a:t>
            </a:r>
            <a:endParaRPr sz="2000" b="1" i="0" u="none" strike="noStrike" cap="none" dirty="0">
              <a:solidFill>
                <a:srgbClr val="5C8CD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4" name="Google Shape;584;p3"/>
          <p:cNvSpPr txBox="1"/>
          <p:nvPr/>
        </p:nvSpPr>
        <p:spPr>
          <a:xfrm>
            <a:off x="1210718" y="3697329"/>
            <a:ext cx="3102120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-VN" sz="2000" b="1" i="0" u="none" strike="noStrike" cap="none" dirty="0">
                <a:solidFill>
                  <a:srgbClr val="5C8CD8"/>
                </a:solidFill>
                <a:latin typeface="Arial"/>
                <a:ea typeface="Arial"/>
                <a:cs typeface="Arial"/>
                <a:sym typeface="Arial"/>
              </a:rPr>
              <a:t>03. Khảo sát hiện trạng và mô hình hóa yêu cầu</a:t>
            </a:r>
            <a:endParaRPr sz="2000" b="1" i="0" u="none" strike="noStrike" cap="none" dirty="0">
              <a:solidFill>
                <a:srgbClr val="5C8CD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5" name="Google Shape;585;p3"/>
          <p:cNvSpPr txBox="1"/>
          <p:nvPr/>
        </p:nvSpPr>
        <p:spPr>
          <a:xfrm>
            <a:off x="5004881" y="2035068"/>
            <a:ext cx="2975122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vi-VN" sz="2000" b="1" dirty="0">
                <a:solidFill>
                  <a:srgbClr val="5C8CD8"/>
                </a:solidFill>
              </a:rPr>
              <a:t>04. Thiết kế phần mềm</a:t>
            </a:r>
          </a:p>
        </p:txBody>
      </p:sp>
      <p:sp>
        <p:nvSpPr>
          <p:cNvPr id="586" name="Google Shape;586;p3"/>
          <p:cNvSpPr txBox="1"/>
          <p:nvPr/>
        </p:nvSpPr>
        <p:spPr>
          <a:xfrm>
            <a:off x="5004881" y="3384276"/>
            <a:ext cx="3102121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-VN" sz="2000" b="1" i="0" u="none" strike="noStrike" cap="none" dirty="0">
                <a:solidFill>
                  <a:srgbClr val="5C8CD8"/>
                </a:solidFill>
                <a:latin typeface="Arial"/>
                <a:ea typeface="Arial"/>
                <a:cs typeface="Arial"/>
                <a:sym typeface="Arial"/>
              </a:rPr>
              <a:t>05. Cài đặt và kiểm thử</a:t>
            </a:r>
            <a:endParaRPr sz="2000" b="1" i="0" u="none" strike="noStrike" cap="none" dirty="0">
              <a:solidFill>
                <a:srgbClr val="5C8CD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7" name="Google Shape;587;p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/>
              <a:t>3</a:t>
            </a:fld>
            <a:endParaRPr/>
          </a:p>
        </p:txBody>
      </p:sp>
      <p:sp>
        <p:nvSpPr>
          <p:cNvPr id="2" name="Google Shape;585;p3">
            <a:extLst>
              <a:ext uri="{FF2B5EF4-FFF2-40B4-BE49-F238E27FC236}">
                <a16:creationId xmlns:a16="http://schemas.microsoft.com/office/drawing/2014/main" id="{A70DBAFB-669F-0CA9-7EB3-50E851DC010F}"/>
              </a:ext>
            </a:extLst>
          </p:cNvPr>
          <p:cNvSpPr txBox="1"/>
          <p:nvPr/>
        </p:nvSpPr>
        <p:spPr>
          <a:xfrm>
            <a:off x="1210718" y="1634999"/>
            <a:ext cx="2975122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vi-VN" sz="2000" b="1" dirty="0">
                <a:solidFill>
                  <a:srgbClr val="5C8CD8"/>
                </a:solidFill>
              </a:rPr>
              <a:t>01. Phần mở đầu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p22"/>
          <p:cNvSpPr txBox="1">
            <a:spLocks noGrp="1"/>
          </p:cNvSpPr>
          <p:nvPr>
            <p:ph type="title"/>
          </p:nvPr>
        </p:nvSpPr>
        <p:spPr>
          <a:xfrm>
            <a:off x="713475" y="539500"/>
            <a:ext cx="7717200" cy="5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vi-VN" dirty="0">
                <a:latin typeface="+mn-lt"/>
                <a:ea typeface="Sans Serif Collection" panose="020B0502040504020204" pitchFamily="34" charset="0"/>
                <a:cs typeface="Sans Serif Collection" panose="020B0502040504020204" pitchFamily="34" charset="0"/>
              </a:rPr>
              <a:t>Trang sản phẩm</a:t>
            </a:r>
            <a:endParaRPr dirty="0">
              <a:latin typeface="+mn-lt"/>
              <a:ea typeface="Sans Serif Collection" panose="020B0502040504020204" pitchFamily="34" charset="0"/>
              <a:cs typeface="Sans Serif Collection" panose="020B0502040504020204" pitchFamily="34" charset="0"/>
            </a:endParaRPr>
          </a:p>
        </p:txBody>
      </p:sp>
      <p:sp>
        <p:nvSpPr>
          <p:cNvPr id="862" name="Google Shape;862;p2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/>
              <a:t>30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079DF5F-8B6E-7BE9-27C2-0C550E2778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3106" y="1315464"/>
            <a:ext cx="6077788" cy="3218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2166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p22"/>
          <p:cNvSpPr txBox="1">
            <a:spLocks noGrp="1"/>
          </p:cNvSpPr>
          <p:nvPr>
            <p:ph type="title"/>
          </p:nvPr>
        </p:nvSpPr>
        <p:spPr>
          <a:xfrm>
            <a:off x="713475" y="539500"/>
            <a:ext cx="7717200" cy="5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vi-VN" dirty="0">
                <a:latin typeface="+mn-lt"/>
                <a:ea typeface="Sans Serif Collection" panose="020B0502040504020204" pitchFamily="34" charset="0"/>
                <a:cs typeface="Sans Serif Collection" panose="020B0502040504020204" pitchFamily="34" charset="0"/>
              </a:rPr>
              <a:t>Trang sản phẩm</a:t>
            </a:r>
            <a:endParaRPr dirty="0">
              <a:latin typeface="+mn-lt"/>
              <a:ea typeface="Sans Serif Collection" panose="020B0502040504020204" pitchFamily="34" charset="0"/>
              <a:cs typeface="Sans Serif Collection" panose="020B0502040504020204" pitchFamily="34" charset="0"/>
            </a:endParaRPr>
          </a:p>
        </p:txBody>
      </p:sp>
      <p:sp>
        <p:nvSpPr>
          <p:cNvPr id="862" name="Google Shape;862;p2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/>
              <a:t>31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9402C7B-BB30-FB99-4907-A610BEF6A6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3605" y="1305457"/>
            <a:ext cx="6136789" cy="3209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4944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p22"/>
          <p:cNvSpPr txBox="1">
            <a:spLocks noGrp="1"/>
          </p:cNvSpPr>
          <p:nvPr>
            <p:ph type="title"/>
          </p:nvPr>
        </p:nvSpPr>
        <p:spPr>
          <a:xfrm>
            <a:off x="713475" y="539500"/>
            <a:ext cx="7717200" cy="5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vi-VN" dirty="0">
                <a:latin typeface="+mn-lt"/>
                <a:ea typeface="Sans Serif Collection" panose="020B0502040504020204" pitchFamily="34" charset="0"/>
                <a:cs typeface="Sans Serif Collection" panose="020B0502040504020204" pitchFamily="34" charset="0"/>
              </a:rPr>
              <a:t>Trang chi tiết sản phẩm</a:t>
            </a:r>
            <a:endParaRPr dirty="0">
              <a:latin typeface="+mn-lt"/>
              <a:ea typeface="Sans Serif Collection" panose="020B0502040504020204" pitchFamily="34" charset="0"/>
              <a:cs typeface="Sans Serif Collection" panose="020B0502040504020204" pitchFamily="34" charset="0"/>
            </a:endParaRPr>
          </a:p>
        </p:txBody>
      </p:sp>
      <p:sp>
        <p:nvSpPr>
          <p:cNvPr id="862" name="Google Shape;862;p2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/>
              <a:t>32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E18327E-D719-6CA7-4305-5C538D5C3C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6751" y="1293494"/>
            <a:ext cx="6390497" cy="2911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991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p22"/>
          <p:cNvSpPr txBox="1">
            <a:spLocks noGrp="1"/>
          </p:cNvSpPr>
          <p:nvPr>
            <p:ph type="title"/>
          </p:nvPr>
        </p:nvSpPr>
        <p:spPr>
          <a:xfrm>
            <a:off x="713475" y="539500"/>
            <a:ext cx="7717200" cy="5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vi-VN" dirty="0">
                <a:latin typeface="+mn-lt"/>
                <a:ea typeface="Sans Serif Collection" panose="020B0502040504020204" pitchFamily="34" charset="0"/>
                <a:cs typeface="Sans Serif Collection" panose="020B0502040504020204" pitchFamily="34" charset="0"/>
              </a:rPr>
              <a:t>Trang chi tiết sản phẩm</a:t>
            </a:r>
            <a:endParaRPr dirty="0">
              <a:latin typeface="+mn-lt"/>
              <a:ea typeface="Sans Serif Collection" panose="020B0502040504020204" pitchFamily="34" charset="0"/>
              <a:cs typeface="Sans Serif Collection" panose="020B0502040504020204" pitchFamily="34" charset="0"/>
            </a:endParaRPr>
          </a:p>
        </p:txBody>
      </p:sp>
      <p:sp>
        <p:nvSpPr>
          <p:cNvPr id="862" name="Google Shape;862;p2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/>
              <a:t>33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A2591C1-8A57-7BC6-C4F9-E745A675C4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4192" y="1375727"/>
            <a:ext cx="6475615" cy="3124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8303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p23"/>
          <p:cNvSpPr txBox="1">
            <a:spLocks noGrp="1"/>
          </p:cNvSpPr>
          <p:nvPr>
            <p:ph type="title"/>
          </p:nvPr>
        </p:nvSpPr>
        <p:spPr>
          <a:xfrm>
            <a:off x="713475" y="539500"/>
            <a:ext cx="7717200" cy="5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vi-VN" dirty="0">
                <a:latin typeface="+mn-lt"/>
              </a:rPr>
              <a:t>Trang thông tin cá nhân</a:t>
            </a:r>
            <a:endParaRPr dirty="0">
              <a:latin typeface="+mn-lt"/>
            </a:endParaRPr>
          </a:p>
        </p:txBody>
      </p:sp>
      <p:sp>
        <p:nvSpPr>
          <p:cNvPr id="868" name="Google Shape;868;p2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/>
              <a:t>34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CEF4950-93D1-7176-3343-913F568B84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6109" y="1444625"/>
            <a:ext cx="7031781" cy="2846388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24"/>
          <p:cNvSpPr txBox="1">
            <a:spLocks noGrp="1"/>
          </p:cNvSpPr>
          <p:nvPr>
            <p:ph type="title"/>
          </p:nvPr>
        </p:nvSpPr>
        <p:spPr>
          <a:xfrm>
            <a:off x="713475" y="539500"/>
            <a:ext cx="7717200" cy="5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vi-VN" dirty="0">
                <a:latin typeface="+mn-lt"/>
              </a:rPr>
              <a:t>Trang nạp tiền vào ví</a:t>
            </a:r>
            <a:endParaRPr dirty="0">
              <a:latin typeface="+mn-lt"/>
            </a:endParaRPr>
          </a:p>
        </p:txBody>
      </p:sp>
      <p:sp>
        <p:nvSpPr>
          <p:cNvPr id="874" name="Google Shape;874;p2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/>
              <a:t>35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2357593-2CC7-1E63-620A-65373CD0A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9739" y="1255653"/>
            <a:ext cx="6424521" cy="3254435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25"/>
          <p:cNvSpPr txBox="1">
            <a:spLocks noGrp="1"/>
          </p:cNvSpPr>
          <p:nvPr>
            <p:ph type="title"/>
          </p:nvPr>
        </p:nvSpPr>
        <p:spPr>
          <a:xfrm>
            <a:off x="713475" y="539500"/>
            <a:ext cx="7717200" cy="5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vi-VN" dirty="0">
                <a:latin typeface="+mn-lt"/>
              </a:rPr>
              <a:t>Trang giỏ hàng</a:t>
            </a:r>
            <a:endParaRPr dirty="0">
              <a:latin typeface="+mn-lt"/>
            </a:endParaRPr>
          </a:p>
        </p:txBody>
      </p:sp>
      <p:sp>
        <p:nvSpPr>
          <p:cNvPr id="880" name="Google Shape;880;p2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/>
              <a:t>36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F3628FA-0FBE-C04C-D528-81DA849498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6723" y="1253553"/>
            <a:ext cx="6410554" cy="3394648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26"/>
          <p:cNvSpPr txBox="1">
            <a:spLocks noGrp="1"/>
          </p:cNvSpPr>
          <p:nvPr>
            <p:ph type="title"/>
          </p:nvPr>
        </p:nvSpPr>
        <p:spPr>
          <a:xfrm>
            <a:off x="713475" y="539500"/>
            <a:ext cx="7717200" cy="5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vi-VN" dirty="0">
                <a:latin typeface="+mn-lt"/>
              </a:rPr>
              <a:t>Trang thanh toán</a:t>
            </a:r>
            <a:endParaRPr dirty="0">
              <a:latin typeface="+mn-lt"/>
            </a:endParaRPr>
          </a:p>
        </p:txBody>
      </p:sp>
      <p:sp>
        <p:nvSpPr>
          <p:cNvPr id="886" name="Google Shape;886;p2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/>
              <a:t>37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A1625E8-E167-AB99-A186-589FC526D1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5558" y="1325244"/>
            <a:ext cx="6632884" cy="3184843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26"/>
          <p:cNvSpPr txBox="1">
            <a:spLocks noGrp="1"/>
          </p:cNvSpPr>
          <p:nvPr>
            <p:ph type="title"/>
          </p:nvPr>
        </p:nvSpPr>
        <p:spPr>
          <a:xfrm>
            <a:off x="713475" y="539500"/>
            <a:ext cx="7717200" cy="5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vi-VN" dirty="0">
                <a:latin typeface="+mn-lt"/>
              </a:rPr>
              <a:t>Trang thanh toán</a:t>
            </a:r>
            <a:endParaRPr dirty="0">
              <a:latin typeface="+mn-lt"/>
            </a:endParaRPr>
          </a:p>
        </p:txBody>
      </p:sp>
      <p:sp>
        <p:nvSpPr>
          <p:cNvPr id="886" name="Google Shape;886;p2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/>
              <a:t>38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57EC93F-B655-88C2-FEA6-89FBDB8252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853" y="1472247"/>
            <a:ext cx="6856293" cy="2894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00689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p27"/>
          <p:cNvSpPr txBox="1">
            <a:spLocks noGrp="1"/>
          </p:cNvSpPr>
          <p:nvPr>
            <p:ph type="title"/>
          </p:nvPr>
        </p:nvSpPr>
        <p:spPr>
          <a:xfrm>
            <a:off x="713475" y="539500"/>
            <a:ext cx="7717200" cy="5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vi-VN" dirty="0">
                <a:latin typeface="+mn-lt"/>
              </a:rPr>
              <a:t>Trang quản lý cửa hàng</a:t>
            </a:r>
            <a:endParaRPr dirty="0">
              <a:latin typeface="+mn-lt"/>
            </a:endParaRPr>
          </a:p>
        </p:txBody>
      </p:sp>
      <p:sp>
        <p:nvSpPr>
          <p:cNvPr id="892" name="Google Shape;892;p2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/>
              <a:t>39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24DBBB4-1FAD-A256-803D-116FF8BE4F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9770" y="1574799"/>
            <a:ext cx="6684459" cy="247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814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4"/>
          <p:cNvSpPr txBox="1">
            <a:spLocks noGrp="1"/>
          </p:cNvSpPr>
          <p:nvPr>
            <p:ph type="title" idx="4294967295"/>
          </p:nvPr>
        </p:nvSpPr>
        <p:spPr>
          <a:xfrm>
            <a:off x="818415" y="2107828"/>
            <a:ext cx="1133717" cy="73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vi-VN" sz="4000" b="1" dirty="0">
                <a:solidFill>
                  <a:srgbClr val="FE32A3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sz="4000" b="1" dirty="0">
              <a:solidFill>
                <a:srgbClr val="FE32A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93" name="Google Shape;593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1132321">
            <a:off x="5201110" y="3185771"/>
            <a:ext cx="4194201" cy="1314749"/>
          </a:xfrm>
          <a:prstGeom prst="rect">
            <a:avLst/>
          </a:prstGeom>
          <a:noFill/>
          <a:ln>
            <a:noFill/>
          </a:ln>
        </p:spPr>
      </p:pic>
      <p:sp>
        <p:nvSpPr>
          <p:cNvPr id="594" name="Google Shape;594;p4"/>
          <p:cNvSpPr txBox="1"/>
          <p:nvPr/>
        </p:nvSpPr>
        <p:spPr>
          <a:xfrm>
            <a:off x="1716198" y="1901648"/>
            <a:ext cx="3620948" cy="1144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-VN" sz="3200" b="1" i="0" u="none" strike="noStrike" cap="none" dirty="0">
                <a:solidFill>
                  <a:srgbClr val="FE32A3"/>
                </a:solidFill>
                <a:latin typeface="Arial"/>
                <a:ea typeface="Arial"/>
                <a:cs typeface="Arial"/>
                <a:sym typeface="Arial"/>
              </a:rPr>
              <a:t>Phần mở đầu</a:t>
            </a:r>
            <a:endParaRPr dirty="0"/>
          </a:p>
        </p:txBody>
      </p:sp>
      <p:sp>
        <p:nvSpPr>
          <p:cNvPr id="599" name="Google Shape;599;p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/>
              <a:t>4</a:t>
            </a:fld>
            <a:endParaRPr/>
          </a:p>
        </p:txBody>
      </p:sp>
      <p:pic>
        <p:nvPicPr>
          <p:cNvPr id="2" name="Google Shape;743;p11" descr="https://lh4.googleusercontent.com/HNJjdQ8sAzPCB5gKx2RTOovYFGnovg6uEMbLR0FKbYJDdVB7z8vw7PTCPIVwo2zZwefa0A2tv6l4B7oilfOqJxk_miJfHwEQ8XdX5hcrhmSZmsSo1tXkwMcv2mbxJChmaBhQLxAkjrHT6uYulFuTqXY">
            <a:extLst>
              <a:ext uri="{FF2B5EF4-FFF2-40B4-BE49-F238E27FC236}">
                <a16:creationId xmlns:a16="http://schemas.microsoft.com/office/drawing/2014/main" id="{CFE86100-9DFF-0BBE-3EBD-2A94F5D662DD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01787" y="1218990"/>
            <a:ext cx="2902719" cy="2843674"/>
          </a:xfrm>
          <a:prstGeom prst="ellipse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9403000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p27"/>
          <p:cNvSpPr txBox="1">
            <a:spLocks noGrp="1"/>
          </p:cNvSpPr>
          <p:nvPr>
            <p:ph type="title"/>
          </p:nvPr>
        </p:nvSpPr>
        <p:spPr>
          <a:xfrm>
            <a:off x="713475" y="539500"/>
            <a:ext cx="7717200" cy="5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vi-VN" dirty="0">
                <a:latin typeface="+mn-lt"/>
              </a:rPr>
              <a:t>Trang quản lý đơn hàng</a:t>
            </a:r>
            <a:endParaRPr dirty="0">
              <a:latin typeface="+mn-lt"/>
            </a:endParaRPr>
          </a:p>
        </p:txBody>
      </p:sp>
      <p:sp>
        <p:nvSpPr>
          <p:cNvPr id="892" name="Google Shape;892;p2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/>
              <a:t>40</a:t>
            </a:fld>
            <a:endParaRPr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F846A7BE-5E8B-B0E7-210C-070EB9347A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2221" y="1298575"/>
            <a:ext cx="6799558" cy="3201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29975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p27"/>
          <p:cNvSpPr txBox="1">
            <a:spLocks noGrp="1"/>
          </p:cNvSpPr>
          <p:nvPr>
            <p:ph type="title"/>
          </p:nvPr>
        </p:nvSpPr>
        <p:spPr>
          <a:xfrm>
            <a:off x="713475" y="539500"/>
            <a:ext cx="7717200" cy="5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vi-VN" dirty="0">
                <a:latin typeface="+mn-lt"/>
              </a:rPr>
              <a:t>Trang xem chi tiết đơn hàng</a:t>
            </a:r>
            <a:endParaRPr dirty="0">
              <a:latin typeface="+mn-lt"/>
            </a:endParaRPr>
          </a:p>
        </p:txBody>
      </p:sp>
      <p:sp>
        <p:nvSpPr>
          <p:cNvPr id="892" name="Google Shape;892;p2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/>
              <a:t>41</a:t>
            </a:fld>
            <a:endParaRPr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44A60B78-8546-A1BF-00DC-C6C2300D60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0216" y="1257300"/>
            <a:ext cx="6843567" cy="321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53539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p27"/>
          <p:cNvSpPr txBox="1">
            <a:spLocks noGrp="1"/>
          </p:cNvSpPr>
          <p:nvPr>
            <p:ph type="title"/>
          </p:nvPr>
        </p:nvSpPr>
        <p:spPr>
          <a:xfrm>
            <a:off x="713475" y="539500"/>
            <a:ext cx="7717200" cy="5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vi-VN" dirty="0">
                <a:latin typeface="+mn-lt"/>
              </a:rPr>
              <a:t>Trang quản lý sản phẩm</a:t>
            </a:r>
            <a:endParaRPr dirty="0">
              <a:latin typeface="+mn-lt"/>
            </a:endParaRPr>
          </a:p>
        </p:txBody>
      </p:sp>
      <p:sp>
        <p:nvSpPr>
          <p:cNvPr id="892" name="Google Shape;892;p2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/>
              <a:t>42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B0B9929-530F-3BA9-434E-9DF31957A7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7131" y="1276045"/>
            <a:ext cx="6709738" cy="3200706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28"/>
          <p:cNvSpPr txBox="1">
            <a:spLocks noGrp="1"/>
          </p:cNvSpPr>
          <p:nvPr>
            <p:ph type="title"/>
          </p:nvPr>
        </p:nvSpPr>
        <p:spPr>
          <a:xfrm>
            <a:off x="713475" y="539500"/>
            <a:ext cx="7717200" cy="5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vi-VN" dirty="0">
                <a:latin typeface="+mn-lt"/>
              </a:rPr>
              <a:t>Trang thống kê</a:t>
            </a:r>
            <a:endParaRPr dirty="0">
              <a:latin typeface="+mn-lt"/>
            </a:endParaRPr>
          </a:p>
        </p:txBody>
      </p:sp>
      <p:sp>
        <p:nvSpPr>
          <p:cNvPr id="898" name="Google Shape;898;p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/>
              <a:t>43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6705A31-B786-12BA-2A41-77D3BFCBB9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3436" y="1282065"/>
            <a:ext cx="6717127" cy="3237548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29"/>
          <p:cNvSpPr txBox="1">
            <a:spLocks noGrp="1"/>
          </p:cNvSpPr>
          <p:nvPr>
            <p:ph type="title"/>
          </p:nvPr>
        </p:nvSpPr>
        <p:spPr>
          <a:xfrm>
            <a:off x="713475" y="539500"/>
            <a:ext cx="7717200" cy="5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vi-VN" dirty="0">
                <a:latin typeface="+mn-lt"/>
              </a:rPr>
              <a:t>Trang quản lý cửa hàng</a:t>
            </a:r>
            <a:endParaRPr dirty="0">
              <a:latin typeface="+mn-lt"/>
            </a:endParaRPr>
          </a:p>
        </p:txBody>
      </p:sp>
      <p:sp>
        <p:nvSpPr>
          <p:cNvPr id="904" name="Google Shape;904;p2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/>
              <a:t>44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293FDEA-6ADB-342D-1665-5C1E1BEFC3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5774" y="1610994"/>
            <a:ext cx="7072452" cy="2694306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30"/>
          <p:cNvSpPr txBox="1">
            <a:spLocks noGrp="1"/>
          </p:cNvSpPr>
          <p:nvPr>
            <p:ph type="title"/>
          </p:nvPr>
        </p:nvSpPr>
        <p:spPr>
          <a:xfrm>
            <a:off x="713475" y="539500"/>
            <a:ext cx="7717200" cy="5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vi-VN" dirty="0">
                <a:latin typeface="+mn-lt"/>
              </a:rPr>
              <a:t>Trang quản lý tài khoản</a:t>
            </a:r>
            <a:endParaRPr dirty="0">
              <a:latin typeface="+mn-lt"/>
            </a:endParaRPr>
          </a:p>
        </p:txBody>
      </p:sp>
      <p:sp>
        <p:nvSpPr>
          <p:cNvPr id="910" name="Google Shape;910;p3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/>
              <a:t>45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F5B5702-DD70-678E-63BB-653893C781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487" y="1356677"/>
            <a:ext cx="6667026" cy="3205798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p31"/>
          <p:cNvSpPr txBox="1">
            <a:spLocks noGrp="1"/>
          </p:cNvSpPr>
          <p:nvPr>
            <p:ph type="title"/>
          </p:nvPr>
        </p:nvSpPr>
        <p:spPr>
          <a:xfrm>
            <a:off x="713475" y="539500"/>
            <a:ext cx="7717200" cy="5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vi-VN" dirty="0">
                <a:latin typeface="+mn-lt"/>
              </a:rPr>
              <a:t>Trang quản lý loại sản phẩm</a:t>
            </a:r>
            <a:endParaRPr dirty="0">
              <a:latin typeface="+mn-lt"/>
            </a:endParaRPr>
          </a:p>
        </p:txBody>
      </p:sp>
      <p:sp>
        <p:nvSpPr>
          <p:cNvPr id="916" name="Google Shape;916;p3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/>
              <a:t>46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DEFA78C-EAA6-588C-84C7-DDB980D372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398" y="1592161"/>
            <a:ext cx="7359204" cy="2576141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p31"/>
          <p:cNvSpPr txBox="1">
            <a:spLocks noGrp="1"/>
          </p:cNvSpPr>
          <p:nvPr>
            <p:ph type="title"/>
          </p:nvPr>
        </p:nvSpPr>
        <p:spPr>
          <a:xfrm>
            <a:off x="713475" y="539500"/>
            <a:ext cx="7717200" cy="5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vi-VN" dirty="0">
                <a:latin typeface="+mn-lt"/>
              </a:rPr>
              <a:t>Trang giới thiệu</a:t>
            </a:r>
            <a:endParaRPr dirty="0">
              <a:latin typeface="+mn-lt"/>
            </a:endParaRPr>
          </a:p>
        </p:txBody>
      </p:sp>
      <p:sp>
        <p:nvSpPr>
          <p:cNvPr id="916" name="Google Shape;916;p3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/>
              <a:t>47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2FAD58-2571-A46E-AD19-DF4BFA2201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360" y="1465580"/>
            <a:ext cx="7095279" cy="3049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03664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p31"/>
          <p:cNvSpPr txBox="1">
            <a:spLocks noGrp="1"/>
          </p:cNvSpPr>
          <p:nvPr>
            <p:ph type="title"/>
          </p:nvPr>
        </p:nvSpPr>
        <p:spPr>
          <a:xfrm>
            <a:off x="713475" y="539500"/>
            <a:ext cx="7717200" cy="5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vi-VN" dirty="0">
                <a:latin typeface="+mn-lt"/>
              </a:rPr>
              <a:t>Trang chính sách thanh toán</a:t>
            </a:r>
            <a:endParaRPr dirty="0">
              <a:latin typeface="+mn-lt"/>
            </a:endParaRPr>
          </a:p>
        </p:txBody>
      </p:sp>
      <p:sp>
        <p:nvSpPr>
          <p:cNvPr id="916" name="Google Shape;916;p3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/>
              <a:t>48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67330C-E571-625B-C87A-CF60C98D91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4113" y="1386840"/>
            <a:ext cx="6913802" cy="2918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35466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p31"/>
          <p:cNvSpPr txBox="1">
            <a:spLocks noGrp="1"/>
          </p:cNvSpPr>
          <p:nvPr>
            <p:ph type="title"/>
          </p:nvPr>
        </p:nvSpPr>
        <p:spPr>
          <a:xfrm>
            <a:off x="713475" y="539500"/>
            <a:ext cx="7717200" cy="5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vi-VN" dirty="0">
                <a:latin typeface="+mn-lt"/>
              </a:rPr>
              <a:t>Trang chính sách giao hàng</a:t>
            </a:r>
            <a:endParaRPr dirty="0">
              <a:latin typeface="+mn-lt"/>
            </a:endParaRPr>
          </a:p>
        </p:txBody>
      </p:sp>
      <p:sp>
        <p:nvSpPr>
          <p:cNvPr id="916" name="Google Shape;916;p3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/>
              <a:t>49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5A169BC-A4DD-23C9-5914-604DB4AF6A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198" y="1536680"/>
            <a:ext cx="7653604" cy="2620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6977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4"/>
          <p:cNvSpPr txBox="1">
            <a:spLocks noGrp="1"/>
          </p:cNvSpPr>
          <p:nvPr>
            <p:ph type="title" idx="4294967295"/>
          </p:nvPr>
        </p:nvSpPr>
        <p:spPr>
          <a:xfrm>
            <a:off x="594577" y="688603"/>
            <a:ext cx="1133717" cy="73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vi-VN" sz="4000" b="1">
                <a:solidFill>
                  <a:srgbClr val="FE32A3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sz="4000" b="1">
              <a:solidFill>
                <a:srgbClr val="FE32A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93" name="Google Shape;593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1132321">
            <a:off x="5201110" y="3185771"/>
            <a:ext cx="4194201" cy="1314749"/>
          </a:xfrm>
          <a:prstGeom prst="rect">
            <a:avLst/>
          </a:prstGeom>
          <a:noFill/>
          <a:ln>
            <a:noFill/>
          </a:ln>
        </p:spPr>
      </p:pic>
      <p:sp>
        <p:nvSpPr>
          <p:cNvPr id="594" name="Google Shape;594;p4"/>
          <p:cNvSpPr txBox="1"/>
          <p:nvPr/>
        </p:nvSpPr>
        <p:spPr>
          <a:xfrm>
            <a:off x="1455877" y="688603"/>
            <a:ext cx="3376473" cy="73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-VN" sz="3200" b="1" dirty="0">
                <a:solidFill>
                  <a:srgbClr val="FE32A3"/>
                </a:solidFill>
              </a:rPr>
              <a:t>Phần mở đầu</a:t>
            </a:r>
            <a:endParaRPr dirty="0"/>
          </a:p>
        </p:txBody>
      </p:sp>
      <p:pic>
        <p:nvPicPr>
          <p:cNvPr id="595" name="Google Shape;595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91468" y="1142605"/>
            <a:ext cx="2858290" cy="2858290"/>
          </a:xfrm>
          <a:prstGeom prst="rect">
            <a:avLst/>
          </a:prstGeom>
          <a:noFill/>
          <a:ln>
            <a:noFill/>
          </a:ln>
        </p:spPr>
      </p:pic>
      <p:sp>
        <p:nvSpPr>
          <p:cNvPr id="596" name="Google Shape;596;p4"/>
          <p:cNvSpPr txBox="1"/>
          <p:nvPr/>
        </p:nvSpPr>
        <p:spPr>
          <a:xfrm>
            <a:off x="780220" y="1567618"/>
            <a:ext cx="4365796" cy="1569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600" b="0" i="0" u="none" strike="noStrike" cap="none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Lý do chọn đề tài 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dirty="0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600" b="0" i="0" u="none" strike="noStrike" cap="none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Sự phổ biến của thương mại điện tử và mua sắm trực tuyến.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dirty="0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600" b="0" i="0" u="none" strike="noStrike" cap="none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Đáp ứng nhu cầu ngày càng tăng về trải nghiệm mua sắm thuận tiện và đa dạng.</a:t>
            </a:r>
            <a:endParaRPr sz="1600" b="0" i="0" u="none" strike="noStrike" cap="none" dirty="0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7" name="Google Shape;597;p4"/>
          <p:cNvSpPr/>
          <p:nvPr/>
        </p:nvSpPr>
        <p:spPr>
          <a:xfrm>
            <a:off x="780220" y="3918055"/>
            <a:ext cx="4254059" cy="720992"/>
          </a:xfrm>
          <a:prstGeom prst="rect">
            <a:avLst/>
          </a:prstGeom>
          <a:solidFill>
            <a:schemeClr val="lt2"/>
          </a:solidFill>
          <a:ln w="254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800" b="0" i="0" u="none" strike="noStrike" cap="none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Việc phát triển một </a:t>
            </a:r>
            <a:r>
              <a:rPr lang="vi-VN" sz="1800" b="0" i="0" u="none" strike="noStrike" cap="none" dirty="0" err="1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website</a:t>
            </a:r>
            <a:r>
              <a:rPr lang="vi-VN" sz="1800" b="0" i="0" u="none" strike="noStrike" cap="none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 bán đồ chơi của cửa hàng </a:t>
            </a:r>
            <a:r>
              <a:rPr lang="vi-VN" sz="1800" b="0" i="0" u="none" strike="noStrike" cap="none" dirty="0" err="1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ToyStore</a:t>
            </a:r>
            <a:r>
              <a:rPr lang="vi-VN" sz="1800" b="0" i="0" u="none" strike="noStrike" cap="none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 đã được đưa ra</a:t>
            </a:r>
            <a:endParaRPr dirty="0"/>
          </a:p>
        </p:txBody>
      </p:sp>
      <p:sp>
        <p:nvSpPr>
          <p:cNvPr id="598" name="Google Shape;598;p4"/>
          <p:cNvSpPr/>
          <p:nvPr/>
        </p:nvSpPr>
        <p:spPr>
          <a:xfrm>
            <a:off x="2440329" y="3396105"/>
            <a:ext cx="466920" cy="44704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9" name="Google Shape;599;p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/>
              <a:t>5</a:t>
            </a:fld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p31"/>
          <p:cNvSpPr txBox="1">
            <a:spLocks noGrp="1"/>
          </p:cNvSpPr>
          <p:nvPr>
            <p:ph type="title"/>
          </p:nvPr>
        </p:nvSpPr>
        <p:spPr>
          <a:xfrm>
            <a:off x="713475" y="539500"/>
            <a:ext cx="7717200" cy="5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vi-VN" dirty="0">
                <a:latin typeface="+mn-lt"/>
              </a:rPr>
              <a:t>Trang chính sách đổi trả</a:t>
            </a:r>
            <a:endParaRPr dirty="0">
              <a:latin typeface="+mn-lt"/>
            </a:endParaRPr>
          </a:p>
        </p:txBody>
      </p:sp>
      <p:sp>
        <p:nvSpPr>
          <p:cNvPr id="916" name="Google Shape;916;p3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/>
              <a:t>50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35576D1-2B54-44DE-FEB2-CC150E84B1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3225" y="1372870"/>
            <a:ext cx="6177549" cy="2913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50087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p31"/>
          <p:cNvSpPr txBox="1">
            <a:spLocks noGrp="1"/>
          </p:cNvSpPr>
          <p:nvPr>
            <p:ph type="title"/>
          </p:nvPr>
        </p:nvSpPr>
        <p:spPr>
          <a:xfrm>
            <a:off x="713475" y="539500"/>
            <a:ext cx="7717200" cy="5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vi-VN" dirty="0">
                <a:latin typeface="+mn-lt"/>
              </a:rPr>
              <a:t>Trang chính sách bảo mật</a:t>
            </a:r>
            <a:endParaRPr dirty="0">
              <a:latin typeface="+mn-lt"/>
            </a:endParaRPr>
          </a:p>
        </p:txBody>
      </p:sp>
      <p:sp>
        <p:nvSpPr>
          <p:cNvPr id="916" name="Google Shape;916;p3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/>
              <a:t>51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BE46048-E9D0-359B-E968-3162C8E039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8239" y="1344053"/>
            <a:ext cx="6627522" cy="3146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67438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p31"/>
          <p:cNvSpPr txBox="1">
            <a:spLocks noGrp="1"/>
          </p:cNvSpPr>
          <p:nvPr>
            <p:ph type="title"/>
          </p:nvPr>
        </p:nvSpPr>
        <p:spPr>
          <a:xfrm>
            <a:off x="713475" y="539500"/>
            <a:ext cx="7717200" cy="5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vi-VN" dirty="0">
                <a:latin typeface="+mn-lt"/>
              </a:rPr>
              <a:t>Trang điều khoản dịch vụ</a:t>
            </a:r>
            <a:endParaRPr dirty="0">
              <a:latin typeface="+mn-lt"/>
            </a:endParaRPr>
          </a:p>
        </p:txBody>
      </p:sp>
      <p:sp>
        <p:nvSpPr>
          <p:cNvPr id="916" name="Google Shape;916;p3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/>
              <a:t>52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B7CE93E-6FC0-A4FD-4CDB-C7B5D20A12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264" y="1611947"/>
            <a:ext cx="7431472" cy="2536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70876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4"/>
          <p:cNvSpPr txBox="1">
            <a:spLocks noGrp="1"/>
          </p:cNvSpPr>
          <p:nvPr>
            <p:ph type="title" idx="4294967295"/>
          </p:nvPr>
        </p:nvSpPr>
        <p:spPr>
          <a:xfrm>
            <a:off x="818415" y="2107828"/>
            <a:ext cx="1133717" cy="73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vi-VN" sz="4000" b="1" dirty="0">
                <a:solidFill>
                  <a:srgbClr val="FE32A3"/>
                </a:solidFill>
                <a:latin typeface="Arial"/>
                <a:ea typeface="Arial"/>
                <a:cs typeface="Arial"/>
                <a:sym typeface="Arial"/>
              </a:rPr>
              <a:t>05</a:t>
            </a:r>
            <a:endParaRPr sz="4000" b="1" dirty="0">
              <a:solidFill>
                <a:srgbClr val="FE32A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93" name="Google Shape;593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1132321">
            <a:off x="5201110" y="3185771"/>
            <a:ext cx="4194201" cy="1314749"/>
          </a:xfrm>
          <a:prstGeom prst="rect">
            <a:avLst/>
          </a:prstGeom>
          <a:noFill/>
          <a:ln>
            <a:noFill/>
          </a:ln>
        </p:spPr>
      </p:pic>
      <p:sp>
        <p:nvSpPr>
          <p:cNvPr id="594" name="Google Shape;594;p4"/>
          <p:cNvSpPr txBox="1"/>
          <p:nvPr/>
        </p:nvSpPr>
        <p:spPr>
          <a:xfrm>
            <a:off x="1679715" y="2107828"/>
            <a:ext cx="3620948" cy="1144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-VN" sz="3200" b="1" i="0" u="none" strike="noStrike" cap="none" dirty="0">
                <a:solidFill>
                  <a:srgbClr val="FE32A3"/>
                </a:solidFill>
                <a:latin typeface="Arial"/>
                <a:ea typeface="Arial"/>
                <a:cs typeface="Arial"/>
                <a:sym typeface="Arial"/>
              </a:rPr>
              <a:t>Kiểm thử và hướng phát triển</a:t>
            </a:r>
            <a:endParaRPr dirty="0"/>
          </a:p>
        </p:txBody>
      </p:sp>
      <p:sp>
        <p:nvSpPr>
          <p:cNvPr id="599" name="Google Shape;599;p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/>
              <a:t>53</a:t>
            </a:fld>
            <a:endParaRPr/>
          </a:p>
        </p:txBody>
      </p:sp>
      <p:pic>
        <p:nvPicPr>
          <p:cNvPr id="2" name="Google Shape;743;p11" descr="https://lh4.googleusercontent.com/HNJjdQ8sAzPCB5gKx2RTOovYFGnovg6uEMbLR0FKbYJDdVB7z8vw7PTCPIVwo2zZwefa0A2tv6l4B7oilfOqJxk_miJfHwEQ8XdX5hcrhmSZmsSo1tXkwMcv2mbxJChmaBhQLxAkjrHT6uYulFuTqXY">
            <a:extLst>
              <a:ext uri="{FF2B5EF4-FFF2-40B4-BE49-F238E27FC236}">
                <a16:creationId xmlns:a16="http://schemas.microsoft.com/office/drawing/2014/main" id="{CFE86100-9DFF-0BBE-3EBD-2A94F5D662DD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01787" y="1218990"/>
            <a:ext cx="2902719" cy="2843674"/>
          </a:xfrm>
          <a:prstGeom prst="ellipse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8204751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p31"/>
          <p:cNvSpPr txBox="1">
            <a:spLocks noGrp="1"/>
          </p:cNvSpPr>
          <p:nvPr>
            <p:ph type="title"/>
          </p:nvPr>
        </p:nvSpPr>
        <p:spPr>
          <a:xfrm>
            <a:off x="713475" y="539500"/>
            <a:ext cx="7717200" cy="5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vi-VN" dirty="0">
                <a:latin typeface="+mn-lt"/>
              </a:rPr>
              <a:t>Kiểm thử</a:t>
            </a:r>
            <a:endParaRPr dirty="0">
              <a:latin typeface="+mn-lt"/>
            </a:endParaRPr>
          </a:p>
        </p:txBody>
      </p:sp>
      <p:sp>
        <p:nvSpPr>
          <p:cNvPr id="916" name="Google Shape;916;p3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/>
              <a:t>54</a:t>
            </a:fld>
            <a:endParaRPr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AF0FA81-DF64-7064-A9A2-635129FAD4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7824" y="1104400"/>
            <a:ext cx="6278425" cy="3744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05563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3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/>
              <a:t>55</a:t>
            </a:fld>
            <a:endParaRPr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7970063D-54BC-9952-B8AB-1D53FECA33A0}"/>
              </a:ext>
            </a:extLst>
          </p:cNvPr>
          <p:cNvSpPr/>
          <p:nvPr/>
        </p:nvSpPr>
        <p:spPr>
          <a:xfrm>
            <a:off x="3433762" y="1871664"/>
            <a:ext cx="5024438" cy="2505074"/>
          </a:xfrm>
          <a:prstGeom prst="round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vi-VN" dirty="0"/>
              <a:t>Thiết kế lại giao diện đẹp mắt và tối ưu hơn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vi-VN" dirty="0">
                <a:effectLst/>
                <a:ea typeface="Times New Roman" panose="02020603050405020304" pitchFamily="18" charset="0"/>
              </a:rPr>
              <a:t>Phát triển giao diện phản hồi để người dùng có thể truy cập từ mọi thiết bị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vi-VN" dirty="0">
                <a:effectLst/>
                <a:ea typeface="Times New Roman" panose="02020603050405020304" pitchFamily="18" charset="0"/>
              </a:rPr>
              <a:t>Hệ thống tìm kiếm thông minh sẽ giúp người dùng nhanh chóng tìm thấy sản phẩm theo sở thích cá nhân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vi-VN" dirty="0">
                <a:ea typeface="Times New Roman" panose="02020603050405020304" pitchFamily="18" charset="0"/>
              </a:rPr>
              <a:t>Đ</a:t>
            </a:r>
            <a:r>
              <a:rPr lang="vi-VN" dirty="0">
                <a:effectLst/>
                <a:ea typeface="Times New Roman" panose="02020603050405020304" pitchFamily="18" charset="0"/>
              </a:rPr>
              <a:t>ề xuất nội dung mới dựa trên lịch sử </a:t>
            </a:r>
            <a:r>
              <a:rPr lang="vi-VN" dirty="0" err="1">
                <a:effectLst/>
                <a:ea typeface="Times New Roman" panose="02020603050405020304" pitchFamily="18" charset="0"/>
              </a:rPr>
              <a:t>sử</a:t>
            </a:r>
            <a:r>
              <a:rPr lang="vi-VN" dirty="0">
                <a:effectLst/>
                <a:ea typeface="Times New Roman" panose="02020603050405020304" pitchFamily="18" charset="0"/>
              </a:rPr>
              <a:t> dụng</a:t>
            </a:r>
            <a:endParaRPr lang="vi-VN" dirty="0">
              <a:ea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vi-VN" dirty="0"/>
              <a:t>Nâng cao hiệu suất xử lí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vi-VN" dirty="0"/>
              <a:t>Tăng cường khả năng bảo mật</a:t>
            </a:r>
          </a:p>
        </p:txBody>
      </p:sp>
      <p:sp>
        <p:nvSpPr>
          <p:cNvPr id="3" name="Explosion: 8 Points 2">
            <a:extLst>
              <a:ext uri="{FF2B5EF4-FFF2-40B4-BE49-F238E27FC236}">
                <a16:creationId xmlns:a16="http://schemas.microsoft.com/office/drawing/2014/main" id="{93C998ED-F2A2-538F-A6E7-A440E31E4C30}"/>
              </a:ext>
            </a:extLst>
          </p:cNvPr>
          <p:cNvSpPr/>
          <p:nvPr/>
        </p:nvSpPr>
        <p:spPr>
          <a:xfrm>
            <a:off x="766763" y="490537"/>
            <a:ext cx="2528887" cy="2257425"/>
          </a:xfrm>
          <a:prstGeom prst="irregularSeal1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1600" dirty="0"/>
              <a:t>Những điểm cải tiến trong tương lai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53820907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p32"/>
          <p:cNvSpPr txBox="1"/>
          <p:nvPr/>
        </p:nvSpPr>
        <p:spPr>
          <a:xfrm>
            <a:off x="1692377" y="863610"/>
            <a:ext cx="5875236" cy="34162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-VN" sz="7200" b="1" i="0" u="none" strike="noStrike" cap="none">
                <a:solidFill>
                  <a:srgbClr val="5C8CD8"/>
                </a:solidFill>
                <a:latin typeface="Arial"/>
                <a:ea typeface="Arial"/>
                <a:cs typeface="Arial"/>
                <a:sym typeface="Arial"/>
              </a:rPr>
              <a:t>Cảm ơn cô và các bạn đã lắng nghe</a:t>
            </a:r>
            <a:endParaRPr sz="7200" b="0" i="0" u="none" strike="noStrike" cap="none" dirty="0">
              <a:solidFill>
                <a:srgbClr val="FE32A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2" name="Google Shape;922;p3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/>
              <a:t>56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4" name="Google Shape;604;p5"/>
          <p:cNvGrpSpPr/>
          <p:nvPr/>
        </p:nvGrpSpPr>
        <p:grpSpPr>
          <a:xfrm>
            <a:off x="-116250" y="142013"/>
            <a:ext cx="1071064" cy="1071064"/>
            <a:chOff x="3260800" y="2469225"/>
            <a:chExt cx="475500" cy="475500"/>
          </a:xfrm>
        </p:grpSpPr>
        <p:cxnSp>
          <p:nvCxnSpPr>
            <p:cNvPr id="605" name="Google Shape;605;p5"/>
            <p:cNvCxnSpPr/>
            <p:nvPr/>
          </p:nvCxnSpPr>
          <p:spPr>
            <a:xfrm>
              <a:off x="3500900" y="2469225"/>
              <a:ext cx="0" cy="475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06" name="Google Shape;606;p5"/>
            <p:cNvCxnSpPr/>
            <p:nvPr/>
          </p:nvCxnSpPr>
          <p:spPr>
            <a:xfrm>
              <a:off x="3428792" y="2486650"/>
              <a:ext cx="0" cy="4422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07" name="Google Shape;607;p5"/>
            <p:cNvCxnSpPr/>
            <p:nvPr/>
          </p:nvCxnSpPr>
          <p:spPr>
            <a:xfrm>
              <a:off x="3356683" y="2538860"/>
              <a:ext cx="0" cy="336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08" name="Google Shape;608;p5"/>
            <p:cNvCxnSpPr/>
            <p:nvPr/>
          </p:nvCxnSpPr>
          <p:spPr>
            <a:xfrm>
              <a:off x="3284575" y="2608675"/>
              <a:ext cx="0" cy="188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09" name="Google Shape;609;p5"/>
            <p:cNvCxnSpPr/>
            <p:nvPr/>
          </p:nvCxnSpPr>
          <p:spPr>
            <a:xfrm>
              <a:off x="3573008" y="2480300"/>
              <a:ext cx="0" cy="4548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10" name="Google Shape;610;p5"/>
            <p:cNvCxnSpPr/>
            <p:nvPr/>
          </p:nvCxnSpPr>
          <p:spPr>
            <a:xfrm>
              <a:off x="3645117" y="2538860"/>
              <a:ext cx="0" cy="336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11" name="Google Shape;611;p5"/>
            <p:cNvCxnSpPr/>
            <p:nvPr/>
          </p:nvCxnSpPr>
          <p:spPr>
            <a:xfrm>
              <a:off x="3717225" y="2622950"/>
              <a:ext cx="0" cy="166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12" name="Google Shape;612;p5"/>
            <p:cNvCxnSpPr/>
            <p:nvPr/>
          </p:nvCxnSpPr>
          <p:spPr>
            <a:xfrm>
              <a:off x="3385150" y="2500900"/>
              <a:ext cx="226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13" name="Google Shape;613;p5"/>
            <p:cNvCxnSpPr/>
            <p:nvPr/>
          </p:nvCxnSpPr>
          <p:spPr>
            <a:xfrm>
              <a:off x="3330435" y="2570104"/>
              <a:ext cx="336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14" name="Google Shape;614;p5"/>
            <p:cNvCxnSpPr/>
            <p:nvPr/>
          </p:nvCxnSpPr>
          <p:spPr>
            <a:xfrm>
              <a:off x="3282975" y="2639308"/>
              <a:ext cx="4407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15" name="Google Shape;615;p5"/>
            <p:cNvCxnSpPr/>
            <p:nvPr/>
          </p:nvCxnSpPr>
          <p:spPr>
            <a:xfrm>
              <a:off x="3260800" y="2708513"/>
              <a:ext cx="4755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16" name="Google Shape;616;p5"/>
            <p:cNvCxnSpPr/>
            <p:nvPr/>
          </p:nvCxnSpPr>
          <p:spPr>
            <a:xfrm>
              <a:off x="3281400" y="2777717"/>
              <a:ext cx="4407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17" name="Google Shape;617;p5"/>
            <p:cNvCxnSpPr/>
            <p:nvPr/>
          </p:nvCxnSpPr>
          <p:spPr>
            <a:xfrm>
              <a:off x="3330435" y="2846921"/>
              <a:ext cx="336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18" name="Google Shape;618;p5"/>
            <p:cNvCxnSpPr/>
            <p:nvPr/>
          </p:nvCxnSpPr>
          <p:spPr>
            <a:xfrm>
              <a:off x="3416100" y="2916125"/>
              <a:ext cx="1632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619" name="Google Shape;619;p5"/>
          <p:cNvSpPr txBox="1"/>
          <p:nvPr/>
        </p:nvSpPr>
        <p:spPr>
          <a:xfrm>
            <a:off x="586999" y="1479813"/>
            <a:ext cx="7614111" cy="3077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800" b="1" i="0" u="none" strike="noStrike" cap="none" dirty="0">
                <a:solidFill>
                  <a:srgbClr val="5C8CD8"/>
                </a:solidFill>
                <a:latin typeface="Arial"/>
                <a:ea typeface="Arial"/>
                <a:cs typeface="Arial"/>
                <a:sym typeface="Arial"/>
              </a:rPr>
              <a:t>Mục tiêu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1" i="0" u="none" strike="noStrike" cap="none" dirty="0">
              <a:solidFill>
                <a:srgbClr val="5C8CD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lang="vi-VN" sz="1600" b="1" i="0" u="none" strike="noStrike" cap="none" dirty="0">
                <a:solidFill>
                  <a:srgbClr val="5C8CD8"/>
                </a:solidFill>
                <a:latin typeface="Arial"/>
                <a:ea typeface="Arial"/>
                <a:cs typeface="Arial"/>
                <a:sym typeface="Arial"/>
              </a:rPr>
              <a:t>Hiểu biết hình thức kinh doanh thương mại điện tử.</a:t>
            </a:r>
            <a:endParaRPr dirty="0"/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1" i="0" u="none" strike="noStrike" cap="none" dirty="0">
              <a:solidFill>
                <a:srgbClr val="5C8CD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lang="vi-VN" sz="1600" b="1" i="0" u="none" strike="noStrike" cap="none" dirty="0">
                <a:solidFill>
                  <a:srgbClr val="5C8CD8"/>
                </a:solidFill>
                <a:latin typeface="Arial"/>
                <a:ea typeface="Arial"/>
                <a:cs typeface="Arial"/>
                <a:sym typeface="Arial"/>
              </a:rPr>
              <a:t>Hiểu biết về các giải pháp xây dựng một </a:t>
            </a:r>
            <a:r>
              <a:rPr lang="vi-VN" sz="1600" b="1" i="0" u="none" strike="noStrike" cap="none" dirty="0" err="1">
                <a:solidFill>
                  <a:srgbClr val="5C8CD8"/>
                </a:solidFill>
                <a:latin typeface="Arial"/>
                <a:ea typeface="Arial"/>
                <a:cs typeface="Arial"/>
                <a:sym typeface="Arial"/>
              </a:rPr>
              <a:t>website</a:t>
            </a:r>
            <a:r>
              <a:rPr lang="vi-VN" sz="1600" b="1" i="0" u="none" strike="noStrike" cap="none" dirty="0">
                <a:solidFill>
                  <a:srgbClr val="5C8CD8"/>
                </a:solidFill>
                <a:latin typeface="Arial"/>
                <a:ea typeface="Arial"/>
                <a:cs typeface="Arial"/>
                <a:sym typeface="Arial"/>
              </a:rPr>
              <a:t> thương mại điện tử.</a:t>
            </a:r>
            <a:endParaRPr dirty="0"/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1" i="0" u="none" strike="noStrike" cap="none" dirty="0">
              <a:solidFill>
                <a:srgbClr val="5C8CD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lang="vi-VN" sz="1600" b="1" i="0" u="none" strike="noStrike" cap="none" dirty="0">
                <a:solidFill>
                  <a:srgbClr val="5C8CD8"/>
                </a:solidFill>
                <a:latin typeface="Arial"/>
                <a:ea typeface="Arial"/>
                <a:cs typeface="Arial"/>
                <a:sym typeface="Arial"/>
              </a:rPr>
              <a:t>Xây dựng một </a:t>
            </a:r>
            <a:r>
              <a:rPr lang="vi-VN" sz="1600" b="1" i="0" u="none" strike="noStrike" cap="none" dirty="0" err="1">
                <a:solidFill>
                  <a:srgbClr val="5C8CD8"/>
                </a:solidFill>
                <a:latin typeface="Arial"/>
                <a:ea typeface="Arial"/>
                <a:cs typeface="Arial"/>
                <a:sym typeface="Arial"/>
              </a:rPr>
              <a:t>website</a:t>
            </a:r>
            <a:r>
              <a:rPr lang="vi-VN" sz="1600" b="1" i="0" u="none" strike="noStrike" cap="none" dirty="0">
                <a:solidFill>
                  <a:srgbClr val="5C8CD8"/>
                </a:solidFill>
                <a:latin typeface="Arial"/>
                <a:ea typeface="Arial"/>
                <a:cs typeface="Arial"/>
                <a:sym typeface="Arial"/>
              </a:rPr>
              <a:t> mang lại thuận tiện cho người dùng, tiết kiệm thời gian khi có nhu cầu mua một sản phẩm.</a:t>
            </a:r>
            <a:endParaRPr dirty="0"/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1" i="0" u="none" strike="noStrike" cap="none" dirty="0">
              <a:solidFill>
                <a:srgbClr val="5C8CD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lang="vi-VN" sz="1600" b="1" i="0" u="none" strike="noStrike" cap="none" dirty="0">
                <a:solidFill>
                  <a:srgbClr val="5C8CD8"/>
                </a:solidFill>
                <a:latin typeface="Arial"/>
                <a:ea typeface="Arial"/>
                <a:cs typeface="Arial"/>
                <a:sym typeface="Arial"/>
              </a:rPr>
              <a:t>Xây dựng </a:t>
            </a:r>
            <a:r>
              <a:rPr lang="vi-VN" sz="1600" b="1" i="0" u="none" strike="noStrike" cap="none" dirty="0" err="1">
                <a:solidFill>
                  <a:srgbClr val="5C8CD8"/>
                </a:solidFill>
                <a:latin typeface="Arial"/>
                <a:ea typeface="Arial"/>
                <a:cs typeface="Arial"/>
                <a:sym typeface="Arial"/>
              </a:rPr>
              <a:t>website</a:t>
            </a:r>
            <a:r>
              <a:rPr lang="vi-VN" sz="1600" b="1" i="0" u="none" strike="noStrike" cap="none" dirty="0">
                <a:solidFill>
                  <a:srgbClr val="5C8CD8"/>
                </a:solidFill>
                <a:latin typeface="Arial"/>
                <a:ea typeface="Arial"/>
                <a:cs typeface="Arial"/>
                <a:sym typeface="Arial"/>
              </a:rPr>
              <a:t> giúp cho nhân viên quản lý thông tin một cách trực quan, thuận tiện.</a:t>
            </a:r>
            <a:endParaRPr dirty="0"/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1" i="0" u="none" strike="noStrike" cap="none" dirty="0">
              <a:solidFill>
                <a:srgbClr val="5C8CD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0" name="Google Shape;620;p5"/>
          <p:cNvSpPr txBox="1"/>
          <p:nvPr/>
        </p:nvSpPr>
        <p:spPr>
          <a:xfrm>
            <a:off x="601171" y="769810"/>
            <a:ext cx="1133717" cy="73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utfit"/>
              <a:buNone/>
            </a:pPr>
            <a:r>
              <a:rPr lang="vi-VN" sz="4000" b="1" i="0" u="none" strike="noStrike" cap="none">
                <a:solidFill>
                  <a:srgbClr val="FE32A3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sz="4000" b="1" i="0" u="none" strike="noStrike" cap="none">
              <a:solidFill>
                <a:srgbClr val="FE32A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1" name="Google Shape;621;p5"/>
          <p:cNvSpPr txBox="1"/>
          <p:nvPr/>
        </p:nvSpPr>
        <p:spPr>
          <a:xfrm>
            <a:off x="1462471" y="769810"/>
            <a:ext cx="3376229" cy="73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-VN" sz="3200" b="1" dirty="0">
                <a:solidFill>
                  <a:srgbClr val="FE32A3"/>
                </a:solidFill>
              </a:rPr>
              <a:t>Phần mở đầu</a:t>
            </a:r>
            <a:endParaRPr lang="vi-VN" sz="3200" dirty="0"/>
          </a:p>
        </p:txBody>
      </p:sp>
      <p:sp>
        <p:nvSpPr>
          <p:cNvPr id="622" name="Google Shape;622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/>
              <a:t>6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7" name="Google Shape;627;p6"/>
          <p:cNvGrpSpPr/>
          <p:nvPr/>
        </p:nvGrpSpPr>
        <p:grpSpPr>
          <a:xfrm>
            <a:off x="-116250" y="142013"/>
            <a:ext cx="1071064" cy="1071064"/>
            <a:chOff x="3260800" y="2469225"/>
            <a:chExt cx="475500" cy="475500"/>
          </a:xfrm>
        </p:grpSpPr>
        <p:cxnSp>
          <p:nvCxnSpPr>
            <p:cNvPr id="628" name="Google Shape;628;p6"/>
            <p:cNvCxnSpPr/>
            <p:nvPr/>
          </p:nvCxnSpPr>
          <p:spPr>
            <a:xfrm>
              <a:off x="3500900" y="2469225"/>
              <a:ext cx="0" cy="475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29" name="Google Shape;629;p6"/>
            <p:cNvCxnSpPr/>
            <p:nvPr/>
          </p:nvCxnSpPr>
          <p:spPr>
            <a:xfrm>
              <a:off x="3428792" y="2486650"/>
              <a:ext cx="0" cy="4422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30" name="Google Shape;630;p6"/>
            <p:cNvCxnSpPr/>
            <p:nvPr/>
          </p:nvCxnSpPr>
          <p:spPr>
            <a:xfrm>
              <a:off x="3356683" y="2538860"/>
              <a:ext cx="0" cy="336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31" name="Google Shape;631;p6"/>
            <p:cNvCxnSpPr/>
            <p:nvPr/>
          </p:nvCxnSpPr>
          <p:spPr>
            <a:xfrm>
              <a:off x="3284575" y="2608675"/>
              <a:ext cx="0" cy="188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32" name="Google Shape;632;p6"/>
            <p:cNvCxnSpPr/>
            <p:nvPr/>
          </p:nvCxnSpPr>
          <p:spPr>
            <a:xfrm>
              <a:off x="3573008" y="2480300"/>
              <a:ext cx="0" cy="4548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33" name="Google Shape;633;p6"/>
            <p:cNvCxnSpPr/>
            <p:nvPr/>
          </p:nvCxnSpPr>
          <p:spPr>
            <a:xfrm>
              <a:off x="3645117" y="2538860"/>
              <a:ext cx="0" cy="336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34" name="Google Shape;634;p6"/>
            <p:cNvCxnSpPr/>
            <p:nvPr/>
          </p:nvCxnSpPr>
          <p:spPr>
            <a:xfrm>
              <a:off x="3717225" y="2622950"/>
              <a:ext cx="0" cy="166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35" name="Google Shape;635;p6"/>
            <p:cNvCxnSpPr/>
            <p:nvPr/>
          </p:nvCxnSpPr>
          <p:spPr>
            <a:xfrm>
              <a:off x="3385150" y="2500900"/>
              <a:ext cx="226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36" name="Google Shape;636;p6"/>
            <p:cNvCxnSpPr/>
            <p:nvPr/>
          </p:nvCxnSpPr>
          <p:spPr>
            <a:xfrm>
              <a:off x="3330435" y="2570104"/>
              <a:ext cx="336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37" name="Google Shape;637;p6"/>
            <p:cNvCxnSpPr/>
            <p:nvPr/>
          </p:nvCxnSpPr>
          <p:spPr>
            <a:xfrm>
              <a:off x="3282975" y="2639308"/>
              <a:ext cx="4407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38" name="Google Shape;638;p6"/>
            <p:cNvCxnSpPr/>
            <p:nvPr/>
          </p:nvCxnSpPr>
          <p:spPr>
            <a:xfrm>
              <a:off x="3260800" y="2708513"/>
              <a:ext cx="4755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39" name="Google Shape;639;p6"/>
            <p:cNvCxnSpPr/>
            <p:nvPr/>
          </p:nvCxnSpPr>
          <p:spPr>
            <a:xfrm>
              <a:off x="3281400" y="2777717"/>
              <a:ext cx="4407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40" name="Google Shape;640;p6"/>
            <p:cNvCxnSpPr/>
            <p:nvPr/>
          </p:nvCxnSpPr>
          <p:spPr>
            <a:xfrm>
              <a:off x="3330435" y="2846921"/>
              <a:ext cx="336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41" name="Google Shape;641;p6"/>
            <p:cNvCxnSpPr/>
            <p:nvPr/>
          </p:nvCxnSpPr>
          <p:spPr>
            <a:xfrm>
              <a:off x="3416100" y="2916125"/>
              <a:ext cx="1632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642" name="Google Shape;642;p6"/>
          <p:cNvSpPr txBox="1"/>
          <p:nvPr/>
        </p:nvSpPr>
        <p:spPr>
          <a:xfrm>
            <a:off x="2114550" y="1506823"/>
            <a:ext cx="491490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-VN" sz="2000" b="1" i="0" u="none" strike="noStrike" cap="none" dirty="0">
                <a:solidFill>
                  <a:srgbClr val="5C8CD8"/>
                </a:solidFill>
                <a:latin typeface="Arial"/>
                <a:ea typeface="Arial"/>
                <a:cs typeface="Arial"/>
                <a:sym typeface="Arial"/>
              </a:rPr>
              <a:t> Phạm vi của đồ án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-VN" sz="2000" b="1" i="0" u="none" strike="noStrike" cap="none" dirty="0">
                <a:solidFill>
                  <a:srgbClr val="5C8CD8"/>
                </a:solidFill>
                <a:latin typeface="Arial"/>
                <a:ea typeface="Arial"/>
                <a:cs typeface="Arial"/>
                <a:sym typeface="Arial"/>
              </a:rPr>
              <a:t>Nằm trong giới hạn môn lập trình </a:t>
            </a:r>
            <a:r>
              <a:rPr lang="vi-VN" sz="2000" b="1" i="0" u="none" strike="noStrike" cap="none" dirty="0" err="1">
                <a:solidFill>
                  <a:srgbClr val="5C8CD8"/>
                </a:solidFill>
                <a:latin typeface="Arial"/>
                <a:ea typeface="Arial"/>
                <a:cs typeface="Arial"/>
                <a:sym typeface="Arial"/>
              </a:rPr>
              <a:t>web</a:t>
            </a:r>
            <a:endParaRPr sz="2000" b="1" i="0" u="none" strike="noStrike" cap="none" dirty="0">
              <a:solidFill>
                <a:srgbClr val="5C8CD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3" name="Google Shape;643;p6"/>
          <p:cNvSpPr txBox="1"/>
          <p:nvPr/>
        </p:nvSpPr>
        <p:spPr>
          <a:xfrm>
            <a:off x="601171" y="769810"/>
            <a:ext cx="1133717" cy="73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utfit"/>
              <a:buNone/>
            </a:pPr>
            <a:r>
              <a:rPr lang="vi-VN" sz="4000" b="1" i="0" u="none" strike="noStrike" cap="none">
                <a:solidFill>
                  <a:srgbClr val="FE32A3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sz="4000" b="1" i="0" u="none" strike="noStrike" cap="none">
              <a:solidFill>
                <a:srgbClr val="FE32A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4" name="Google Shape;644;p6"/>
          <p:cNvSpPr txBox="1"/>
          <p:nvPr/>
        </p:nvSpPr>
        <p:spPr>
          <a:xfrm>
            <a:off x="1462471" y="769810"/>
            <a:ext cx="3534978" cy="73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-VN" sz="3200" b="1" dirty="0">
                <a:solidFill>
                  <a:srgbClr val="FE32A3"/>
                </a:solidFill>
              </a:rPr>
              <a:t>Phần mở đầu</a:t>
            </a:r>
            <a:endParaRPr lang="vi-VN" sz="3200" dirty="0"/>
          </a:p>
        </p:txBody>
      </p:sp>
      <p:sp>
        <p:nvSpPr>
          <p:cNvPr id="645" name="Google Shape;645;p6"/>
          <p:cNvSpPr txBox="1"/>
          <p:nvPr/>
        </p:nvSpPr>
        <p:spPr>
          <a:xfrm>
            <a:off x="4572000" y="2471540"/>
            <a:ext cx="4754880" cy="18158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600" b="1" i="0" u="none" strike="noStrike" cap="none" dirty="0">
                <a:solidFill>
                  <a:srgbClr val="5C8CD8"/>
                </a:solidFill>
                <a:latin typeface="Arial"/>
                <a:ea typeface="Arial"/>
                <a:cs typeface="Arial"/>
                <a:sym typeface="Arial"/>
              </a:rPr>
              <a:t>Phần mềm được sử dụng:</a:t>
            </a:r>
            <a:endParaRPr dirty="0"/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1" i="0" u="none" strike="noStrike" cap="none" dirty="0">
              <a:solidFill>
                <a:srgbClr val="5C8CD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600" b="1" i="0" u="none" strike="noStrike" cap="none" dirty="0" err="1">
                <a:solidFill>
                  <a:srgbClr val="5C8CD8"/>
                </a:solidFill>
                <a:latin typeface="Arial"/>
                <a:ea typeface="Arial"/>
                <a:cs typeface="Arial"/>
                <a:sym typeface="Arial"/>
              </a:rPr>
              <a:t>Eclipse</a:t>
            </a:r>
            <a:r>
              <a:rPr lang="vi-VN" sz="1600" b="1" i="0" u="none" strike="noStrike" cap="none" dirty="0">
                <a:solidFill>
                  <a:srgbClr val="5C8CD8"/>
                </a:solidFill>
                <a:latin typeface="Arial"/>
                <a:ea typeface="Arial"/>
                <a:cs typeface="Arial"/>
                <a:sym typeface="Arial"/>
              </a:rPr>
              <a:t> (</a:t>
            </a:r>
            <a:r>
              <a:rPr lang="vi-VN" sz="1600" b="1" i="0" u="none" strike="noStrike" cap="none" dirty="0" err="1">
                <a:solidFill>
                  <a:srgbClr val="5C8CD8"/>
                </a:solidFill>
                <a:latin typeface="Arial"/>
                <a:ea typeface="Arial"/>
                <a:cs typeface="Arial"/>
                <a:sym typeface="Arial"/>
              </a:rPr>
              <a:t>Tomcat</a:t>
            </a:r>
            <a:r>
              <a:rPr lang="vi-VN" sz="1600" b="1" i="0" u="none" strike="noStrike" cap="none" dirty="0">
                <a:solidFill>
                  <a:srgbClr val="5C8CD8"/>
                </a:solidFill>
                <a:latin typeface="Arial"/>
                <a:ea typeface="Arial"/>
                <a:cs typeface="Arial"/>
                <a:sym typeface="Arial"/>
              </a:rPr>
              <a:t> 9.0)</a:t>
            </a:r>
            <a:endParaRPr dirty="0"/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vi-VN" sz="1600" b="1" dirty="0">
              <a:solidFill>
                <a:srgbClr val="5C8CD8"/>
              </a:solidFill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600" b="1" i="0" u="none" strike="noStrike" cap="none" dirty="0">
                <a:solidFill>
                  <a:srgbClr val="5C8CD8"/>
                </a:solidFill>
                <a:latin typeface="Arial"/>
                <a:ea typeface="Arial"/>
                <a:cs typeface="Arial"/>
                <a:sym typeface="Arial"/>
              </a:rPr>
              <a:t>SQL Server</a:t>
            </a:r>
            <a:endParaRPr lang="vi-VN" sz="1600" dirty="0"/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vi-VN" sz="1600" b="1" dirty="0">
              <a:solidFill>
                <a:srgbClr val="5C8CD8"/>
              </a:solidFill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600" b="1" i="0" u="none" strike="noStrike" cap="none" dirty="0" err="1">
                <a:solidFill>
                  <a:srgbClr val="5C8CD8"/>
                </a:solidFill>
                <a:latin typeface="Arial"/>
                <a:ea typeface="Arial"/>
                <a:cs typeface="Arial"/>
                <a:sym typeface="Arial"/>
              </a:rPr>
              <a:t>Ngrok</a:t>
            </a:r>
            <a:endParaRPr dirty="0"/>
          </a:p>
        </p:txBody>
      </p:sp>
      <p:sp>
        <p:nvSpPr>
          <p:cNvPr id="646" name="Google Shape;646;p6"/>
          <p:cNvSpPr txBox="1"/>
          <p:nvPr/>
        </p:nvSpPr>
        <p:spPr>
          <a:xfrm>
            <a:off x="954814" y="2471540"/>
            <a:ext cx="3090136" cy="18158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600" b="1" i="0" u="none" strike="noStrike" cap="none" dirty="0">
                <a:solidFill>
                  <a:srgbClr val="5C8CD8"/>
                </a:solidFill>
                <a:latin typeface="Arial"/>
                <a:ea typeface="Arial"/>
                <a:cs typeface="Arial"/>
                <a:sym typeface="Arial"/>
              </a:rPr>
              <a:t>Các ngôn ngữ được sử dụng:</a:t>
            </a:r>
            <a:endParaRPr dirty="0"/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1" i="0" u="none" strike="noStrike" cap="none" dirty="0">
              <a:solidFill>
                <a:srgbClr val="5C8CD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600" b="1" i="0" u="none" strike="noStrike" cap="none" dirty="0" err="1">
                <a:solidFill>
                  <a:srgbClr val="5C8CD8"/>
                </a:solidFill>
                <a:latin typeface="Arial"/>
                <a:ea typeface="Arial"/>
                <a:cs typeface="Arial"/>
                <a:sym typeface="Arial"/>
              </a:rPr>
              <a:t>JavaScript</a:t>
            </a:r>
            <a:r>
              <a:rPr lang="vi-VN" sz="1600" b="1" i="0" u="none" strike="noStrike" cap="none" dirty="0">
                <a:solidFill>
                  <a:srgbClr val="5C8CD8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vi-VN" sz="1600" b="1" i="0" u="none" strike="noStrike" cap="none" dirty="0">
              <a:solidFill>
                <a:srgbClr val="5C8CD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600" b="1" i="0" u="none" strike="noStrike" cap="none" dirty="0">
                <a:solidFill>
                  <a:srgbClr val="5C8CD8"/>
                </a:solidFill>
                <a:latin typeface="Arial"/>
                <a:ea typeface="Arial"/>
                <a:cs typeface="Arial"/>
                <a:sym typeface="Arial"/>
              </a:rPr>
              <a:t>HTML</a:t>
            </a: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1" i="0" u="none" strike="noStrike" cap="none" dirty="0">
              <a:solidFill>
                <a:srgbClr val="5C8CD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600" b="1" i="0" u="none" strike="noStrike" cap="none" dirty="0">
                <a:solidFill>
                  <a:srgbClr val="5C8CD8"/>
                </a:solidFill>
                <a:latin typeface="Arial"/>
                <a:ea typeface="Arial"/>
                <a:cs typeface="Arial"/>
                <a:sym typeface="Arial"/>
              </a:rPr>
              <a:t>SQL</a:t>
            </a:r>
            <a:endParaRPr dirty="0"/>
          </a:p>
        </p:txBody>
      </p:sp>
      <p:pic>
        <p:nvPicPr>
          <p:cNvPr id="647" name="Google Shape;647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99713" y="2931919"/>
            <a:ext cx="398349" cy="398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48" name="Google Shape;648;p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338062" y="3934716"/>
            <a:ext cx="521653" cy="444661"/>
          </a:xfrm>
          <a:prstGeom prst="rect">
            <a:avLst/>
          </a:prstGeom>
          <a:noFill/>
          <a:ln>
            <a:noFill/>
          </a:ln>
        </p:spPr>
      </p:pic>
      <p:pic>
        <p:nvPicPr>
          <p:cNvPr id="649" name="Google Shape;649;p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005110" y="2950269"/>
            <a:ext cx="405263" cy="405263"/>
          </a:xfrm>
          <a:prstGeom prst="rect">
            <a:avLst/>
          </a:prstGeom>
          <a:noFill/>
          <a:ln>
            <a:noFill/>
          </a:ln>
        </p:spPr>
      </p:pic>
      <p:pic>
        <p:nvPicPr>
          <p:cNvPr id="650" name="Google Shape;650;p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912781" y="3432520"/>
            <a:ext cx="524629" cy="548378"/>
          </a:xfrm>
          <a:prstGeom prst="rect">
            <a:avLst/>
          </a:prstGeom>
          <a:noFill/>
          <a:ln>
            <a:noFill/>
          </a:ln>
        </p:spPr>
      </p:pic>
      <p:sp>
        <p:nvSpPr>
          <p:cNvPr id="651" name="Google Shape;651;p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/>
              <a:t>7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AFC9207-7F6B-2C27-B1CD-CC81E174FB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29917" y="3468361"/>
            <a:ext cx="337940" cy="3379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3C794CE-B5D9-0076-AEA6-B1F0F0EB1A0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72463" y="4113880"/>
            <a:ext cx="405263" cy="40526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62E7EA2-4368-DE30-2063-07401F7AC268}"/>
              </a:ext>
            </a:extLst>
          </p:cNvPr>
          <p:cNvSpPr txBox="1"/>
          <p:nvPr/>
        </p:nvSpPr>
        <p:spPr>
          <a:xfrm>
            <a:off x="954814" y="4409206"/>
            <a:ext cx="150564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600" b="1" dirty="0">
                <a:solidFill>
                  <a:srgbClr val="5C8CD8"/>
                </a:solidFill>
              </a:rPr>
              <a:t>Mô hình MVC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6" name="Google Shape;656;p7"/>
          <p:cNvGrpSpPr/>
          <p:nvPr/>
        </p:nvGrpSpPr>
        <p:grpSpPr>
          <a:xfrm>
            <a:off x="-116250" y="142013"/>
            <a:ext cx="1071064" cy="1071064"/>
            <a:chOff x="3260800" y="2469225"/>
            <a:chExt cx="475500" cy="475500"/>
          </a:xfrm>
        </p:grpSpPr>
        <p:cxnSp>
          <p:nvCxnSpPr>
            <p:cNvPr id="657" name="Google Shape;657;p7"/>
            <p:cNvCxnSpPr/>
            <p:nvPr/>
          </p:nvCxnSpPr>
          <p:spPr>
            <a:xfrm>
              <a:off x="3500900" y="2469225"/>
              <a:ext cx="0" cy="475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58" name="Google Shape;658;p7"/>
            <p:cNvCxnSpPr/>
            <p:nvPr/>
          </p:nvCxnSpPr>
          <p:spPr>
            <a:xfrm>
              <a:off x="3428792" y="2486650"/>
              <a:ext cx="0" cy="4422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59" name="Google Shape;659;p7"/>
            <p:cNvCxnSpPr/>
            <p:nvPr/>
          </p:nvCxnSpPr>
          <p:spPr>
            <a:xfrm>
              <a:off x="3356683" y="2538860"/>
              <a:ext cx="0" cy="336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60" name="Google Shape;660;p7"/>
            <p:cNvCxnSpPr/>
            <p:nvPr/>
          </p:nvCxnSpPr>
          <p:spPr>
            <a:xfrm>
              <a:off x="3284575" y="2608675"/>
              <a:ext cx="0" cy="188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61" name="Google Shape;661;p7"/>
            <p:cNvCxnSpPr/>
            <p:nvPr/>
          </p:nvCxnSpPr>
          <p:spPr>
            <a:xfrm>
              <a:off x="3573008" y="2480300"/>
              <a:ext cx="0" cy="4548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62" name="Google Shape;662;p7"/>
            <p:cNvCxnSpPr/>
            <p:nvPr/>
          </p:nvCxnSpPr>
          <p:spPr>
            <a:xfrm>
              <a:off x="3645117" y="2538860"/>
              <a:ext cx="0" cy="336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63" name="Google Shape;663;p7"/>
            <p:cNvCxnSpPr/>
            <p:nvPr/>
          </p:nvCxnSpPr>
          <p:spPr>
            <a:xfrm>
              <a:off x="3717225" y="2622950"/>
              <a:ext cx="0" cy="166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64" name="Google Shape;664;p7"/>
            <p:cNvCxnSpPr/>
            <p:nvPr/>
          </p:nvCxnSpPr>
          <p:spPr>
            <a:xfrm>
              <a:off x="3385150" y="2500900"/>
              <a:ext cx="226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65" name="Google Shape;665;p7"/>
            <p:cNvCxnSpPr/>
            <p:nvPr/>
          </p:nvCxnSpPr>
          <p:spPr>
            <a:xfrm>
              <a:off x="3330435" y="2570104"/>
              <a:ext cx="336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66" name="Google Shape;666;p7"/>
            <p:cNvCxnSpPr/>
            <p:nvPr/>
          </p:nvCxnSpPr>
          <p:spPr>
            <a:xfrm>
              <a:off x="3282975" y="2639308"/>
              <a:ext cx="4407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67" name="Google Shape;667;p7"/>
            <p:cNvCxnSpPr/>
            <p:nvPr/>
          </p:nvCxnSpPr>
          <p:spPr>
            <a:xfrm>
              <a:off x="3260800" y="2708513"/>
              <a:ext cx="4755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68" name="Google Shape;668;p7"/>
            <p:cNvCxnSpPr/>
            <p:nvPr/>
          </p:nvCxnSpPr>
          <p:spPr>
            <a:xfrm>
              <a:off x="3281400" y="2777717"/>
              <a:ext cx="4407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69" name="Google Shape;669;p7"/>
            <p:cNvCxnSpPr/>
            <p:nvPr/>
          </p:nvCxnSpPr>
          <p:spPr>
            <a:xfrm>
              <a:off x="3330435" y="2846921"/>
              <a:ext cx="336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70" name="Google Shape;670;p7"/>
            <p:cNvCxnSpPr/>
            <p:nvPr/>
          </p:nvCxnSpPr>
          <p:spPr>
            <a:xfrm>
              <a:off x="3416100" y="2916125"/>
              <a:ext cx="1632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671" name="Google Shape;671;p7"/>
          <p:cNvSpPr txBox="1"/>
          <p:nvPr/>
        </p:nvSpPr>
        <p:spPr>
          <a:xfrm>
            <a:off x="3307006" y="652225"/>
            <a:ext cx="252998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800" b="1" i="0" u="none" strike="noStrike" cap="none" dirty="0">
                <a:solidFill>
                  <a:srgbClr val="5C8CD8"/>
                </a:solidFill>
                <a:latin typeface="Arial"/>
                <a:ea typeface="Arial"/>
                <a:cs typeface="Arial"/>
                <a:sym typeface="Arial"/>
              </a:rPr>
              <a:t>Đối tượng sử dụng</a:t>
            </a:r>
            <a:endParaRPr dirty="0"/>
          </a:p>
        </p:txBody>
      </p:sp>
      <p:graphicFrame>
        <p:nvGraphicFramePr>
          <p:cNvPr id="672" name="Google Shape;672;p7"/>
          <p:cNvGraphicFramePr/>
          <p:nvPr>
            <p:extLst>
              <p:ext uri="{D42A27DB-BD31-4B8C-83A1-F6EECF244321}">
                <p14:modId xmlns:p14="http://schemas.microsoft.com/office/powerpoint/2010/main" val="2221455260"/>
              </p:ext>
            </p:extLst>
          </p:nvPr>
        </p:nvGraphicFramePr>
        <p:xfrm>
          <a:off x="1119909" y="1292288"/>
          <a:ext cx="6904182" cy="3285595"/>
        </p:xfrm>
        <a:graphic>
          <a:graphicData uri="http://schemas.openxmlformats.org/drawingml/2006/table">
            <a:tbl>
              <a:tblPr firstRow="1" bandRow="1">
                <a:noFill/>
                <a:tableStyleId>{C031E86D-A606-4A44-80B3-C22BF394D9A8}</a:tableStyleId>
              </a:tblPr>
              <a:tblGrid>
                <a:gridCol w="34520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520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104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vi-VN" sz="1400" b="1" u="none" strike="noStrike" cap="none" dirty="0">
                          <a:solidFill>
                            <a:srgbClr val="5C8CD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Khách hàng tiềm năng </a:t>
                      </a:r>
                      <a:endParaRPr dirty="0"/>
                    </a:p>
                  </a:txBody>
                  <a:tcPr marL="91450" marR="91450" marT="45725" marB="457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vi-VN" sz="1400" b="1" u="none" strike="noStrike" cap="none" dirty="0">
                          <a:solidFill>
                            <a:srgbClr val="5C8CD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Khách hàng (</a:t>
                      </a:r>
                      <a:r>
                        <a:rPr lang="vi-VN" sz="1400" b="1" u="none" strike="noStrike" cap="none" dirty="0" err="1">
                          <a:solidFill>
                            <a:srgbClr val="5C8CD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User</a:t>
                      </a:r>
                      <a:r>
                        <a:rPr lang="vi-VN" sz="1400" b="1" u="none" strike="noStrike" cap="none" dirty="0">
                          <a:solidFill>
                            <a:srgbClr val="5C8CD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)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 dirty="0"/>
                    </a:p>
                  </a:txBody>
                  <a:tcPr marL="91450" marR="91450" marT="45725" marB="45725"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67425">
                <a:tc>
                  <a:txBody>
                    <a:bodyPr/>
                    <a:lstStyle/>
                    <a:p>
                      <a:pPr lvl="0" algn="just"/>
                      <a:r>
                        <a:rPr lang="vi-VN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Đăng ký tài khoản.</a:t>
                      </a:r>
                      <a:endParaRPr lang="en-US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lvl="0" algn="just"/>
                      <a:r>
                        <a:rPr lang="vi-VN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Truy cập trang chủ và xem danh sách các sản phẩm đồ chơi.</a:t>
                      </a:r>
                      <a:endParaRPr lang="en-US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lvl="0" algn="just"/>
                      <a:r>
                        <a:rPr lang="vi-VN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Tìm kiếm và xem thông tin chi tiết về sản phẩm đó.</a:t>
                      </a:r>
                      <a:endParaRPr lang="en-US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algn="just"/>
                      <a:r>
                        <a:rPr lang="vi-VN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Xem thông tin của trang </a:t>
                      </a:r>
                      <a:r>
                        <a:rPr lang="vi-VN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website</a:t>
                      </a:r>
                      <a:r>
                        <a:rPr lang="vi-VN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, điều khoản và các chính sách</a:t>
                      </a:r>
                      <a:endParaRPr sz="1400" u="none" strike="noStrike" cap="none" dirty="0"/>
                    </a:p>
                  </a:txBody>
                  <a:tcPr marL="91450" marR="91450" marT="45725" marB="457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lvl="0" algn="just"/>
                      <a:r>
                        <a:rPr lang="vi-VN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Đăng nhập và đăng xuất tài khoản.</a:t>
                      </a:r>
                      <a:endParaRPr lang="en-US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lvl="0" algn="just"/>
                      <a:r>
                        <a:rPr lang="vi-VN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Nạp tiền vào tài khoản mua sắm.  </a:t>
                      </a:r>
                      <a:endParaRPr lang="en-US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lvl="0" algn="just"/>
                      <a:r>
                        <a:rPr lang="vi-VN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Cập nhật thông tin cá nhân.</a:t>
                      </a:r>
                      <a:endParaRPr lang="en-US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lvl="0" algn="just"/>
                      <a:r>
                        <a:rPr lang="vi-VN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Truy cập trang chủ và xem danh sách các sản phẩm đồ chơi.	</a:t>
                      </a:r>
                      <a:endParaRPr lang="en-US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lvl="0" algn="just"/>
                      <a:r>
                        <a:rPr lang="vi-VN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Tìm kiếm và xem thông tin chi tiết về sản phẩm đó.</a:t>
                      </a:r>
                      <a:endParaRPr lang="en-US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lvl="0" algn="just"/>
                      <a:r>
                        <a:rPr lang="vi-VN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Cập nhật giỏ hàng : thêm, xóa sản phẩm.</a:t>
                      </a:r>
                      <a:endParaRPr lang="en-US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lvl="0" algn="just"/>
                      <a:r>
                        <a:rPr lang="vi-VN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Mua sản phẩm</a:t>
                      </a:r>
                      <a:endParaRPr lang="en-US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lvl="0" algn="just"/>
                      <a:r>
                        <a:rPr lang="vi-VN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Xem thông tin của trang </a:t>
                      </a:r>
                      <a:r>
                        <a:rPr lang="vi-VN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website</a:t>
                      </a:r>
                      <a:r>
                        <a:rPr lang="vi-VN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, điều khoản và các chính sách.</a:t>
                      </a:r>
                      <a:endParaRPr lang="en-US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73" name="Google Shape;673;p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758440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6" name="Google Shape;656;p7"/>
          <p:cNvGrpSpPr/>
          <p:nvPr/>
        </p:nvGrpSpPr>
        <p:grpSpPr>
          <a:xfrm>
            <a:off x="-116250" y="142013"/>
            <a:ext cx="1071064" cy="1071064"/>
            <a:chOff x="3260800" y="2469225"/>
            <a:chExt cx="475500" cy="475500"/>
          </a:xfrm>
        </p:grpSpPr>
        <p:cxnSp>
          <p:nvCxnSpPr>
            <p:cNvPr id="657" name="Google Shape;657;p7"/>
            <p:cNvCxnSpPr/>
            <p:nvPr/>
          </p:nvCxnSpPr>
          <p:spPr>
            <a:xfrm>
              <a:off x="3500900" y="2469225"/>
              <a:ext cx="0" cy="475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58" name="Google Shape;658;p7"/>
            <p:cNvCxnSpPr/>
            <p:nvPr/>
          </p:nvCxnSpPr>
          <p:spPr>
            <a:xfrm>
              <a:off x="3428792" y="2486650"/>
              <a:ext cx="0" cy="4422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59" name="Google Shape;659;p7"/>
            <p:cNvCxnSpPr/>
            <p:nvPr/>
          </p:nvCxnSpPr>
          <p:spPr>
            <a:xfrm>
              <a:off x="3356683" y="2538860"/>
              <a:ext cx="0" cy="336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60" name="Google Shape;660;p7"/>
            <p:cNvCxnSpPr/>
            <p:nvPr/>
          </p:nvCxnSpPr>
          <p:spPr>
            <a:xfrm>
              <a:off x="3284575" y="2608675"/>
              <a:ext cx="0" cy="188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61" name="Google Shape;661;p7"/>
            <p:cNvCxnSpPr/>
            <p:nvPr/>
          </p:nvCxnSpPr>
          <p:spPr>
            <a:xfrm>
              <a:off x="3573008" y="2480300"/>
              <a:ext cx="0" cy="4548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62" name="Google Shape;662;p7"/>
            <p:cNvCxnSpPr/>
            <p:nvPr/>
          </p:nvCxnSpPr>
          <p:spPr>
            <a:xfrm>
              <a:off x="3645117" y="2538860"/>
              <a:ext cx="0" cy="336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63" name="Google Shape;663;p7"/>
            <p:cNvCxnSpPr/>
            <p:nvPr/>
          </p:nvCxnSpPr>
          <p:spPr>
            <a:xfrm>
              <a:off x="3717225" y="2622950"/>
              <a:ext cx="0" cy="166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64" name="Google Shape;664;p7"/>
            <p:cNvCxnSpPr/>
            <p:nvPr/>
          </p:nvCxnSpPr>
          <p:spPr>
            <a:xfrm>
              <a:off x="3385150" y="2500900"/>
              <a:ext cx="226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65" name="Google Shape;665;p7"/>
            <p:cNvCxnSpPr/>
            <p:nvPr/>
          </p:nvCxnSpPr>
          <p:spPr>
            <a:xfrm>
              <a:off x="3330435" y="2570104"/>
              <a:ext cx="336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66" name="Google Shape;666;p7"/>
            <p:cNvCxnSpPr/>
            <p:nvPr/>
          </p:nvCxnSpPr>
          <p:spPr>
            <a:xfrm>
              <a:off x="3282975" y="2639308"/>
              <a:ext cx="4407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67" name="Google Shape;667;p7"/>
            <p:cNvCxnSpPr/>
            <p:nvPr/>
          </p:nvCxnSpPr>
          <p:spPr>
            <a:xfrm>
              <a:off x="3260800" y="2708513"/>
              <a:ext cx="4755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68" name="Google Shape;668;p7"/>
            <p:cNvCxnSpPr/>
            <p:nvPr/>
          </p:nvCxnSpPr>
          <p:spPr>
            <a:xfrm>
              <a:off x="3281400" y="2777717"/>
              <a:ext cx="4407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69" name="Google Shape;669;p7"/>
            <p:cNvCxnSpPr/>
            <p:nvPr/>
          </p:nvCxnSpPr>
          <p:spPr>
            <a:xfrm>
              <a:off x="3330435" y="2846921"/>
              <a:ext cx="336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70" name="Google Shape;670;p7"/>
            <p:cNvCxnSpPr/>
            <p:nvPr/>
          </p:nvCxnSpPr>
          <p:spPr>
            <a:xfrm>
              <a:off x="3416100" y="2916125"/>
              <a:ext cx="1632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671" name="Google Shape;671;p7"/>
          <p:cNvSpPr txBox="1"/>
          <p:nvPr/>
        </p:nvSpPr>
        <p:spPr>
          <a:xfrm>
            <a:off x="3307006" y="525125"/>
            <a:ext cx="252998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800" b="1" i="0" u="none" strike="noStrike" cap="none" dirty="0">
                <a:solidFill>
                  <a:srgbClr val="5C8CD8"/>
                </a:solidFill>
                <a:latin typeface="Arial"/>
                <a:ea typeface="Arial"/>
                <a:cs typeface="Arial"/>
                <a:sym typeface="Arial"/>
              </a:rPr>
              <a:t>Đối tượng sử dụng</a:t>
            </a:r>
            <a:endParaRPr dirty="0"/>
          </a:p>
        </p:txBody>
      </p:sp>
      <p:graphicFrame>
        <p:nvGraphicFramePr>
          <p:cNvPr id="672" name="Google Shape;672;p7"/>
          <p:cNvGraphicFramePr/>
          <p:nvPr>
            <p:extLst>
              <p:ext uri="{D42A27DB-BD31-4B8C-83A1-F6EECF244321}">
                <p14:modId xmlns:p14="http://schemas.microsoft.com/office/powerpoint/2010/main" val="3624543823"/>
              </p:ext>
            </p:extLst>
          </p:nvPr>
        </p:nvGraphicFramePr>
        <p:xfrm>
          <a:off x="728663" y="1042120"/>
          <a:ext cx="7686674" cy="3810020"/>
        </p:xfrm>
        <a:graphic>
          <a:graphicData uri="http://schemas.openxmlformats.org/drawingml/2006/table">
            <a:tbl>
              <a:tblPr firstRow="1" bandRow="1">
                <a:noFill/>
                <a:tableStyleId>{C031E86D-A606-4A44-80B3-C22BF394D9A8}</a:tableStyleId>
              </a:tblPr>
              <a:tblGrid>
                <a:gridCol w="38433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4333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316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vi-VN" sz="1400" b="1" u="none" strike="noStrike" cap="none" dirty="0">
                          <a:solidFill>
                            <a:srgbClr val="5C8CD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Người bán (</a:t>
                      </a:r>
                      <a:r>
                        <a:rPr lang="vi-VN" sz="1400" b="1" u="none" strike="noStrike" cap="none" dirty="0" err="1">
                          <a:solidFill>
                            <a:srgbClr val="5C8CD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User</a:t>
                      </a:r>
                      <a:r>
                        <a:rPr lang="vi-VN" sz="1400" b="1" u="none" strike="noStrike" cap="none" dirty="0">
                          <a:solidFill>
                            <a:srgbClr val="5C8CD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)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 dirty="0"/>
                    </a:p>
                  </a:txBody>
                  <a:tcPr marL="91450" marR="91450" marT="45725" marB="457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vi-VN" sz="1400" b="1" u="none" strike="noStrike" cap="none" dirty="0" err="1">
                          <a:solidFill>
                            <a:srgbClr val="5C8CD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Admin</a:t>
                      </a:r>
                      <a:r>
                        <a:rPr lang="vi-VN" sz="1400" b="1" u="none" strike="noStrike" cap="none" dirty="0">
                          <a:solidFill>
                            <a:srgbClr val="5C8CD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(Quản trị viên)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 dirty="0"/>
                    </a:p>
                  </a:txBody>
                  <a:tcPr marL="91450" marR="91450" marT="45725" marB="45725"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19876">
                <a:tc>
                  <a:txBody>
                    <a:bodyPr/>
                    <a:lstStyle/>
                    <a:p>
                      <a:pPr lvl="0" algn="just"/>
                      <a:r>
                        <a:rPr lang="vi-VN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Đăng nhập và đăng xuất tài khoản.</a:t>
                      </a:r>
                      <a:endParaRPr lang="en-US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lvl="0" algn="just"/>
                      <a:r>
                        <a:rPr lang="vi-VN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Nạp tiền vào tài khoản.  </a:t>
                      </a:r>
                      <a:endParaRPr lang="en-US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lvl="0" algn="just"/>
                      <a:r>
                        <a:rPr lang="vi-VN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Xem cửa hàng cá nhân</a:t>
                      </a:r>
                      <a:endParaRPr lang="en-US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lvl="0" algn="just"/>
                      <a:r>
                        <a:rPr lang="vi-VN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Cập nhật thông tin cá nhân, thông tin cửa hàng.</a:t>
                      </a:r>
                      <a:endParaRPr lang="en-US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lvl="0" algn="just"/>
                      <a:r>
                        <a:rPr lang="vi-VN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Truy cập trang chủ và xem danh sách các sản phẩm đồ chơi.	</a:t>
                      </a:r>
                      <a:endParaRPr lang="en-US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lvl="0" algn="just"/>
                      <a:r>
                        <a:rPr lang="vi-VN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Tìm kiếm và xem thông tin chi tiết về sản phẩm đó.</a:t>
                      </a:r>
                      <a:endParaRPr lang="en-US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lvl="0" algn="just"/>
                      <a:r>
                        <a:rPr lang="vi-VN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Quản lý sản phẩm: thêm, xóa, chỉnh sửa.</a:t>
                      </a:r>
                      <a:endParaRPr lang="en-US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lvl="0" algn="just"/>
                      <a:r>
                        <a:rPr lang="vi-VN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Quản lý hóa đơn</a:t>
                      </a:r>
                      <a:endParaRPr lang="en-US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lvl="0" algn="just"/>
                      <a:r>
                        <a:rPr lang="vi-VN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Xem thông tin của trang </a:t>
                      </a:r>
                      <a:r>
                        <a:rPr lang="vi-VN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website</a:t>
                      </a:r>
                      <a:r>
                        <a:rPr lang="vi-VN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, điều khoản và các chính sách.</a:t>
                      </a:r>
                      <a:endParaRPr lang="en-US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lvl="0" algn="just"/>
                      <a:r>
                        <a:rPr lang="vi-VN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Dừng hoạt động</a:t>
                      </a:r>
                      <a:endParaRPr lang="en-US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 dirty="0"/>
                    </a:p>
                  </a:txBody>
                  <a:tcPr marL="91450" marR="91450" marT="45725" marB="457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lvl="0" algn="just"/>
                      <a:r>
                        <a:rPr lang="vi-VN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Đăng nhập và đăng xuất tài khoản.</a:t>
                      </a:r>
                      <a:endParaRPr lang="en-US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lvl="0" algn="just"/>
                      <a:r>
                        <a:rPr lang="vi-VN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Nạp tiền vào tài khoản.  </a:t>
                      </a:r>
                      <a:endParaRPr lang="en-US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lvl="0" algn="just"/>
                      <a:r>
                        <a:rPr lang="vi-VN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Cập nhật thông tin cá nhân.</a:t>
                      </a:r>
                      <a:endParaRPr lang="en-US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lvl="0" algn="just"/>
                      <a:r>
                        <a:rPr lang="vi-VN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Xem doanh thu theo tháng.</a:t>
                      </a:r>
                      <a:endParaRPr lang="en-US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lvl="0" algn="just"/>
                      <a:r>
                        <a:rPr lang="vi-VN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Xem số tài khoản người dùng.</a:t>
                      </a:r>
                      <a:endParaRPr lang="en-US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lvl="0" algn="just"/>
                      <a:r>
                        <a:rPr lang="vi-VN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Xem và phê duyệt cửa hàng.</a:t>
                      </a:r>
                      <a:endParaRPr lang="en-US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lvl="0" algn="just"/>
                      <a:r>
                        <a:rPr lang="vi-VN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Thăng quyền cho </a:t>
                      </a:r>
                      <a:r>
                        <a:rPr lang="vi-VN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user</a:t>
                      </a:r>
                      <a:r>
                        <a:rPr lang="vi-VN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.</a:t>
                      </a:r>
                      <a:endParaRPr lang="en-US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lvl="0" algn="just"/>
                      <a:r>
                        <a:rPr lang="vi-VN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Quản lý loại sản phẩm.</a:t>
                      </a:r>
                      <a:endParaRPr lang="en-US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lvl="0" algn="just"/>
                      <a:r>
                        <a:rPr lang="vi-VN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Xem thông tin của trang </a:t>
                      </a:r>
                      <a:r>
                        <a:rPr lang="vi-VN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website</a:t>
                      </a:r>
                      <a:r>
                        <a:rPr lang="vi-VN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, điều khoản và các chính sách.</a:t>
                      </a:r>
                      <a:endParaRPr lang="en-US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 dirty="0"/>
                    </a:p>
                  </a:txBody>
                  <a:tcPr marL="91450" marR="91450" marT="45725" marB="45725"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73" name="Google Shape;673;p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/>
              <a:t>9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arget Audience in your Marketing Plan by Slidesgo">
  <a:themeElements>
    <a:clrScheme name="Simple Light">
      <a:dk1>
        <a:srgbClr val="224C8F"/>
      </a:dk1>
      <a:lt1>
        <a:srgbClr val="FFFFFF"/>
      </a:lt1>
      <a:dk2>
        <a:srgbClr val="8CAADB"/>
      </a:dk2>
      <a:lt2>
        <a:srgbClr val="D5E0F2"/>
      </a:lt2>
      <a:accent1>
        <a:srgbClr val="E44791"/>
      </a:accent1>
      <a:accent2>
        <a:srgbClr val="FF98D1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E44791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633</TotalTime>
  <Words>1307</Words>
  <Application>Microsoft Office PowerPoint</Application>
  <PresentationFormat>On-screen Show (16:9)</PresentationFormat>
  <Paragraphs>254</Paragraphs>
  <Slides>56</Slides>
  <Notes>56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1" baseType="lpstr">
      <vt:lpstr>Barlow Semi Condensed Medium</vt:lpstr>
      <vt:lpstr>Lexend Deca</vt:lpstr>
      <vt:lpstr>Arial</vt:lpstr>
      <vt:lpstr>Outfit</vt:lpstr>
      <vt:lpstr>Target Audience in your Marketing Plan by Slidesgo</vt:lpstr>
      <vt:lpstr>     BÁO CÁO CUỐI KÌ LẬP TRÌNH WEB</vt:lpstr>
      <vt:lpstr>Danh sách thành viên nhóm</vt:lpstr>
      <vt:lpstr>Nội dung chính</vt:lpstr>
      <vt:lpstr>01</vt:lpstr>
      <vt:lpstr>01</vt:lpstr>
      <vt:lpstr>PowerPoint Presentation</vt:lpstr>
      <vt:lpstr>PowerPoint Presentation</vt:lpstr>
      <vt:lpstr>PowerPoint Presentation</vt:lpstr>
      <vt:lpstr>PowerPoint Presentation</vt:lpstr>
      <vt:lpstr>02</vt:lpstr>
      <vt:lpstr>02</vt:lpstr>
      <vt:lpstr>02</vt:lpstr>
      <vt:lpstr>02</vt:lpstr>
      <vt:lpstr>PowerPoint Presentation</vt:lpstr>
      <vt:lpstr>03</vt:lpstr>
      <vt:lpstr>03</vt:lpstr>
      <vt:lpstr>PowerPoint Presentation</vt:lpstr>
      <vt:lpstr>PowerPoint Presentation</vt:lpstr>
      <vt:lpstr>03</vt:lpstr>
      <vt:lpstr>PowerPoint Presentation</vt:lpstr>
      <vt:lpstr>Database diagram</vt:lpstr>
      <vt:lpstr>PowerPoint Presentation</vt:lpstr>
      <vt:lpstr>Form Đăng ký</vt:lpstr>
      <vt:lpstr>Form Đăng nhập</vt:lpstr>
      <vt:lpstr>Trang chủ</vt:lpstr>
      <vt:lpstr>Trang chủ</vt:lpstr>
      <vt:lpstr>Trang chủ</vt:lpstr>
      <vt:lpstr>Trang chủ</vt:lpstr>
      <vt:lpstr>Trang sản phẩm</vt:lpstr>
      <vt:lpstr>Trang sản phẩm</vt:lpstr>
      <vt:lpstr>Trang sản phẩm</vt:lpstr>
      <vt:lpstr>Trang chi tiết sản phẩm</vt:lpstr>
      <vt:lpstr>Trang chi tiết sản phẩm</vt:lpstr>
      <vt:lpstr>Trang thông tin cá nhân</vt:lpstr>
      <vt:lpstr>Trang nạp tiền vào ví</vt:lpstr>
      <vt:lpstr>Trang giỏ hàng</vt:lpstr>
      <vt:lpstr>Trang thanh toán</vt:lpstr>
      <vt:lpstr>Trang thanh toán</vt:lpstr>
      <vt:lpstr>Trang quản lý cửa hàng</vt:lpstr>
      <vt:lpstr>Trang quản lý đơn hàng</vt:lpstr>
      <vt:lpstr>Trang xem chi tiết đơn hàng</vt:lpstr>
      <vt:lpstr>Trang quản lý sản phẩm</vt:lpstr>
      <vt:lpstr>Trang thống kê</vt:lpstr>
      <vt:lpstr>Trang quản lý cửa hàng</vt:lpstr>
      <vt:lpstr>Trang quản lý tài khoản</vt:lpstr>
      <vt:lpstr>Trang quản lý loại sản phẩm</vt:lpstr>
      <vt:lpstr>Trang giới thiệu</vt:lpstr>
      <vt:lpstr>Trang chính sách thanh toán</vt:lpstr>
      <vt:lpstr>Trang chính sách giao hàng</vt:lpstr>
      <vt:lpstr>Trang chính sách đổi trả</vt:lpstr>
      <vt:lpstr>Trang chính sách bảo mật</vt:lpstr>
      <vt:lpstr>Trang điều khoản dịch vụ</vt:lpstr>
      <vt:lpstr>05</vt:lpstr>
      <vt:lpstr>Kiểm thử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BÁO CÁO CUỐI KÌ LẬP TRÌNH WEB</dc:title>
  <dc:creator>ADMIN</dc:creator>
  <cp:lastModifiedBy>Nguyen Linh</cp:lastModifiedBy>
  <cp:revision>7</cp:revision>
  <dcterms:modified xsi:type="dcterms:W3CDTF">2023-12-22T17:03:01Z</dcterms:modified>
</cp:coreProperties>
</file>